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</p:sldIdLst>
  <p:sldSz cx="12192000" cy="6858000"/>
  <p:notesSz cx="6858000" cy="9144000"/>
  <p:embeddedFontLst>
    <p:embeddedFont>
      <p:font typeface="Calibri" panose="020F0502020204030204" pitchFamily="34" charset="0"/>
      <p:regular r:id="rId35"/>
      <p:bold r:id="rId36"/>
      <p:italic r:id="rId37"/>
      <p:boldItalic r:id="rId38"/>
    </p:embeddedFont>
    <p:embeddedFont>
      <p:font typeface="Calibri Light" panose="020F0302020204030204" pitchFamily="34" charset="0"/>
      <p:regular r:id="rId39"/>
      <p:italic r:id="rId40"/>
    </p:embeddedFont>
    <p:embeddedFont>
      <p:font typeface="Quicksand SemiBold" panose="020B0604020202020204" charset="0"/>
      <p:bold r:id="rId4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B8C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63" d="100"/>
          <a:sy n="63" d="100"/>
        </p:scale>
        <p:origin x="76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FC3CB-4154-4360-BECD-59AEA37DE1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754407-955C-4EAD-AACC-3CFCA1E6E8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3B9C6C-4A38-4A05-8414-0BA4DE1394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9FBC3B-05BF-4ED0-80D4-29FAA07918A7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0D10A3-2910-43F6-B569-88F974F1FA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0A1F70-A9B9-4FB3-841C-B3D7A7EA22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D8804-1DF9-47CA-930D-8FC5AEEED3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7395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C7D22-5097-4C92-950F-3F06BE67B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964ABC4-EBF7-4EA6-B84F-F269291532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895B23-4C7F-461E-8C9A-DDFB6DD08E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9FBC3B-05BF-4ED0-80D4-29FAA07918A7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476958-704A-4310-BACE-1D6256264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F89AE9-1E4F-4D43-9C91-7153457AEA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D8804-1DF9-47CA-930D-8FC5AEEED3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3993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2C2A8D5-D8EA-43FF-87DA-1C1EF38DCBE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1AEE193-5715-4429-B40E-655F30C144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300E57-8E4B-4839-BE4E-D101E85718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9FBC3B-05BF-4ED0-80D4-29FAA07918A7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45B26C-A655-4D8A-AA93-0474E9BD7D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7C5889-1F49-4673-A460-8A90D0ACF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D8804-1DF9-47CA-930D-8FC5AEEED3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939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07DF69-510D-498E-A05B-63FB73D17B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FDD3E9-29F6-4BA8-990B-5BE9EDFA0E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031D3E-3762-40C2-9287-DA049EB130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9FBC3B-05BF-4ED0-80D4-29FAA07918A7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D60AA9-0453-4020-81F4-0AF2D050C5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BEEAAB-779F-4FDA-8B06-908F71AF9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D8804-1DF9-47CA-930D-8FC5AEEED3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7269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874FF7-5526-4486-8D24-524FB5258C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A5CC5F-AF8B-4864-915C-E20493C3E8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D4AC24-A0A9-46B2-A78E-356E067B0C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9FBC3B-05BF-4ED0-80D4-29FAA07918A7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B04FDC-9B23-4923-A8C2-330439598A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69102A-502E-4E5B-91D7-8130D97C66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D8804-1DF9-47CA-930D-8FC5AEEED3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0653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95A59D-4B52-4513-8DC8-B5ABB6260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08215-A882-4BBA-B7E7-6FCEFC49A6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E14F7A-5327-4817-BDD1-E0DFE3B54B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29F473-D7DF-4EFF-80CB-840D1F4973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9FBC3B-05BF-4ED0-80D4-29FAA07918A7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A78363-70FA-41FD-883E-55AB928200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FAF48E-E1AB-4D84-B112-3452A80C1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D8804-1DF9-47CA-930D-8FC5AEEED3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6258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1EBA10-B5AF-4EC0-9B71-7C1788673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FCC259-D27F-4DE3-9D4C-5A1B7F13E1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993830-C179-4781-A823-B583CD7E9C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050A828-0228-477A-AB13-3207544EFC7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1731709-8B7A-4439-ADDB-81F46CB44B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EDF01BB-9152-482A-9035-FFD16A52A4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9FBC3B-05BF-4ED0-80D4-29FAA07918A7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6AAD43D-8D49-40AE-A4AD-B2A68D6BB2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D940C5B-D84A-4011-93CB-D3D92DE8B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D8804-1DF9-47CA-930D-8FC5AEEED3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1657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BA50A3-A62A-42AE-86B6-5A501B41EB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E902130-546B-413A-A2C9-DB33CB23BF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9FBC3B-05BF-4ED0-80D4-29FAA07918A7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7153B3-74F3-4BF7-956C-CDD022A28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0C0375-89A2-41FD-8FF3-DB9C5E405E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D8804-1DF9-47CA-930D-8FC5AEEED3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3043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011037F-0E71-4543-B54E-4F4D5468C5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9FBC3B-05BF-4ED0-80D4-29FAA07918A7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0E65BEC-161C-4B12-A285-F9773AA3A8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14301A-00EC-46F3-8068-C35F7F7957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D8804-1DF9-47CA-930D-8FC5AEEED3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3268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3A4AF-5541-4D39-B21A-856E31C1DC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80BA6F-1DB7-4620-8558-E56CCB4842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E0AE87-762D-4988-8DFA-ADBA0ECB8D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581E6E-B554-472C-828C-D1F5372D69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9FBC3B-05BF-4ED0-80D4-29FAA07918A7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575847-DE77-4967-8D4A-7669604357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E702A9-CCD8-4019-A2B6-AFEC3B7AC1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D8804-1DF9-47CA-930D-8FC5AEEED3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4067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AA7BA8-7B5E-4DB2-8F62-F2274C9F68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C8E1D66-1546-4F85-8D42-FFBBD8E1DAF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75A390-370D-4548-A3F0-8DE15DC169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EF8312-44A2-4EC8-8FC5-5287A5E15A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9FBC3B-05BF-4ED0-80D4-29FAA07918A7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556618-42EE-44D4-82C0-40A658F40F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769D2D-8E8D-4EC3-A887-1A030A9E7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D8804-1DF9-47CA-930D-8FC5AEEED3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772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747E66B-975A-405D-9A13-262BDDC5B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0CEA2D-1BC8-4552-916E-C47BE5565F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4FA367-4FDE-4F43-9C63-858BB5D113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9FBC3B-05BF-4ED0-80D4-29FAA07918A7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7787C1-8954-45F5-9E0D-FDC0D776B9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C7B695-EC3C-4CB8-8EE6-E60AF132A8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AD8804-1DF9-47CA-930D-8FC5AEEED3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8133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search?sca_esv=556959823&amp;rlz=1C1BNSD_enKH1062KH1063&amp;q=skilful&amp;si=ACFMAn_otZSKbpzAqD_RvWk4YSL-_Y9cLS8x424cdnQYQ5BgCg1KG-OiLlj09zvvk6OGj_v1dzRMLdFEgWzahd1l2b6GVmLhLg%3D%3D&amp;expnd=1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slide" Target="slide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" Target="slide9.xml"/><Relationship Id="rId13" Type="http://schemas.openxmlformats.org/officeDocument/2006/relationships/slide" Target="slide14.xml"/><Relationship Id="rId18" Type="http://schemas.openxmlformats.org/officeDocument/2006/relationships/slide" Target="slide19.xml"/><Relationship Id="rId26" Type="http://schemas.openxmlformats.org/officeDocument/2006/relationships/slide" Target="slide27.xml"/><Relationship Id="rId3" Type="http://schemas.openxmlformats.org/officeDocument/2006/relationships/slide" Target="slide4.xml"/><Relationship Id="rId21" Type="http://schemas.openxmlformats.org/officeDocument/2006/relationships/slide" Target="slide22.xml"/><Relationship Id="rId7" Type="http://schemas.openxmlformats.org/officeDocument/2006/relationships/slide" Target="slide8.xml"/><Relationship Id="rId12" Type="http://schemas.openxmlformats.org/officeDocument/2006/relationships/slide" Target="slide13.xml"/><Relationship Id="rId17" Type="http://schemas.openxmlformats.org/officeDocument/2006/relationships/slide" Target="slide18.xml"/><Relationship Id="rId25" Type="http://schemas.openxmlformats.org/officeDocument/2006/relationships/slide" Target="slide26.xml"/><Relationship Id="rId2" Type="http://schemas.openxmlformats.org/officeDocument/2006/relationships/image" Target="../media/image3.png"/><Relationship Id="rId16" Type="http://schemas.openxmlformats.org/officeDocument/2006/relationships/slide" Target="slide17.xml"/><Relationship Id="rId20" Type="http://schemas.openxmlformats.org/officeDocument/2006/relationships/slide" Target="slide21.xml"/><Relationship Id="rId29" Type="http://schemas.openxmlformats.org/officeDocument/2006/relationships/slide" Target="slide3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11" Type="http://schemas.openxmlformats.org/officeDocument/2006/relationships/slide" Target="slide12.xml"/><Relationship Id="rId24" Type="http://schemas.openxmlformats.org/officeDocument/2006/relationships/slide" Target="slide25.xml"/><Relationship Id="rId32" Type="http://schemas.openxmlformats.org/officeDocument/2006/relationships/slide" Target="slide33.xml"/><Relationship Id="rId5" Type="http://schemas.openxmlformats.org/officeDocument/2006/relationships/slide" Target="slide6.xml"/><Relationship Id="rId15" Type="http://schemas.openxmlformats.org/officeDocument/2006/relationships/slide" Target="slide16.xml"/><Relationship Id="rId23" Type="http://schemas.openxmlformats.org/officeDocument/2006/relationships/slide" Target="slide24.xml"/><Relationship Id="rId28" Type="http://schemas.openxmlformats.org/officeDocument/2006/relationships/slide" Target="slide29.xml"/><Relationship Id="rId10" Type="http://schemas.openxmlformats.org/officeDocument/2006/relationships/slide" Target="slide11.xml"/><Relationship Id="rId19" Type="http://schemas.openxmlformats.org/officeDocument/2006/relationships/slide" Target="slide20.xml"/><Relationship Id="rId31" Type="http://schemas.openxmlformats.org/officeDocument/2006/relationships/slide" Target="slide32.xml"/><Relationship Id="rId4" Type="http://schemas.openxmlformats.org/officeDocument/2006/relationships/slide" Target="slide5.xml"/><Relationship Id="rId9" Type="http://schemas.openxmlformats.org/officeDocument/2006/relationships/slide" Target="slide10.xml"/><Relationship Id="rId14" Type="http://schemas.openxmlformats.org/officeDocument/2006/relationships/slide" Target="slide15.xml"/><Relationship Id="rId22" Type="http://schemas.openxmlformats.org/officeDocument/2006/relationships/slide" Target="slide23.xml"/><Relationship Id="rId27" Type="http://schemas.openxmlformats.org/officeDocument/2006/relationships/slide" Target="slide28.xml"/><Relationship Id="rId30" Type="http://schemas.openxmlformats.org/officeDocument/2006/relationships/slide" Target="slide3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189389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FB7C3066-8536-4B2A-B7DE-7D5EA9BEC492}"/>
              </a:ext>
            </a:extLst>
          </p:cNvPr>
          <p:cNvSpPr/>
          <p:nvPr/>
        </p:nvSpPr>
        <p:spPr>
          <a:xfrm>
            <a:off x="843168" y="1355038"/>
            <a:ext cx="10505661" cy="1926642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Sentence is a group of word that expresses</a:t>
            </a:r>
            <a:r>
              <a:rPr kumimoji="0" lang="en-US" sz="4800" b="1" i="0" u="none" strike="noStrike" kern="1200" cap="none" spc="0" normalizeH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 complete thought.</a:t>
            </a:r>
            <a:endParaRPr kumimoji="0" lang="en-US" sz="48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2E7DF0-4682-40E9-9EA2-A42AE8F8C5AF}"/>
              </a:ext>
            </a:extLst>
          </p:cNvPr>
          <p:cNvSpPr txBox="1"/>
          <p:nvPr/>
        </p:nvSpPr>
        <p:spPr>
          <a:xfrm>
            <a:off x="843168" y="3429000"/>
            <a:ext cx="105056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What is sentence 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386E32-901A-4431-8DAE-C2F1579AF07A}"/>
              </a:ext>
            </a:extLst>
          </p:cNvPr>
          <p:cNvSpPr txBox="1"/>
          <p:nvPr/>
        </p:nvSpPr>
        <p:spPr>
          <a:xfrm>
            <a:off x="677914" y="743165"/>
            <a:ext cx="108361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Category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Quicksand SemiBold" pitchFamily="2" charset="0"/>
                <a:ea typeface="+mn-ea"/>
                <a:cs typeface="+mn-cs"/>
              </a:rPr>
              <a:t>2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$400</a:t>
            </a:r>
          </a:p>
        </p:txBody>
      </p:sp>
      <p:sp>
        <p:nvSpPr>
          <p:cNvPr id="6" name="Arrow: Right 5">
            <a:hlinkClick r:id="rId3" action="ppaction://hlinksldjump"/>
            <a:extLst>
              <a:ext uri="{FF2B5EF4-FFF2-40B4-BE49-F238E27FC236}">
                <a16:creationId xmlns:a16="http://schemas.microsoft.com/office/drawing/2014/main" id="{B1D30579-92A1-4EE0-88F7-62B2910F4DEB}"/>
              </a:ext>
            </a:extLst>
          </p:cNvPr>
          <p:cNvSpPr/>
          <p:nvPr/>
        </p:nvSpPr>
        <p:spPr>
          <a:xfrm>
            <a:off x="9848192" y="5552531"/>
            <a:ext cx="1965434" cy="1124607"/>
          </a:xfrm>
          <a:prstGeom prst="rightArrow">
            <a:avLst/>
          </a:prstGeom>
          <a:solidFill>
            <a:srgbClr val="FFFF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Quicksand SemiBold" pitchFamily="2" charset="0"/>
                <a:ea typeface="+mn-ea"/>
                <a:cs typeface="+mn-cs"/>
              </a:rPr>
              <a:t>Back To Board</a:t>
            </a:r>
          </a:p>
        </p:txBody>
      </p:sp>
    </p:spTree>
    <p:extLst>
      <p:ext uri="{BB962C8B-B14F-4D97-AF65-F5344CB8AC3E}">
        <p14:creationId xmlns:p14="http://schemas.microsoft.com/office/powerpoint/2010/main" val="3922969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FB7C3066-8536-4B2A-B7DE-7D5EA9BEC492}"/>
              </a:ext>
            </a:extLst>
          </p:cNvPr>
          <p:cNvSpPr/>
          <p:nvPr/>
        </p:nvSpPr>
        <p:spPr>
          <a:xfrm>
            <a:off x="843168" y="1355038"/>
            <a:ext cx="10505661" cy="2073962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4400" marR="0" lvl="0" indent="-91440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</a:rPr>
              <a:t>SV</a:t>
            </a:r>
          </a:p>
          <a:p>
            <a:pPr marL="914400" marR="0" lvl="0" indent="-91440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sz="2800" b="1" dirty="0">
                <a:solidFill>
                  <a:sysClr val="windowText" lastClr="000000"/>
                </a:solidFill>
                <a:latin typeface="Calibri" panose="020F0502020204030204"/>
              </a:rPr>
              <a:t>SSV</a:t>
            </a:r>
          </a:p>
          <a:p>
            <a:pPr marL="914400" marR="0" lvl="0" indent="-91440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</a:rPr>
              <a:t>SVV</a:t>
            </a:r>
          </a:p>
          <a:p>
            <a:pPr marL="914400" marR="0" lvl="0" indent="-91440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sz="2800" b="1" dirty="0">
                <a:solidFill>
                  <a:sysClr val="windowText" lastClr="000000"/>
                </a:solidFill>
                <a:latin typeface="Calibri" panose="020F0502020204030204"/>
              </a:rPr>
              <a:t>SSVV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2E7DF0-4682-40E9-9EA2-A42AE8F8C5AF}"/>
              </a:ext>
            </a:extLst>
          </p:cNvPr>
          <p:cNvSpPr txBox="1"/>
          <p:nvPr/>
        </p:nvSpPr>
        <p:spPr>
          <a:xfrm>
            <a:off x="843168" y="3429000"/>
            <a:ext cx="1050566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What are the 4 simple sentence “formulas”?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386E32-901A-4431-8DAE-C2F1579AF07A}"/>
              </a:ext>
            </a:extLst>
          </p:cNvPr>
          <p:cNvSpPr txBox="1"/>
          <p:nvPr/>
        </p:nvSpPr>
        <p:spPr>
          <a:xfrm>
            <a:off x="677914" y="743165"/>
            <a:ext cx="108361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Category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Quicksand SemiBold" pitchFamily="2" charset="0"/>
                <a:ea typeface="+mn-ea"/>
                <a:cs typeface="+mn-cs"/>
              </a:rPr>
              <a:t>2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$600</a:t>
            </a:r>
          </a:p>
        </p:txBody>
      </p:sp>
      <p:sp>
        <p:nvSpPr>
          <p:cNvPr id="6" name="Arrow: Right 5">
            <a:hlinkClick r:id="rId3" action="ppaction://hlinksldjump"/>
            <a:extLst>
              <a:ext uri="{FF2B5EF4-FFF2-40B4-BE49-F238E27FC236}">
                <a16:creationId xmlns:a16="http://schemas.microsoft.com/office/drawing/2014/main" id="{B1D30579-92A1-4EE0-88F7-62B2910F4DEB}"/>
              </a:ext>
            </a:extLst>
          </p:cNvPr>
          <p:cNvSpPr/>
          <p:nvPr/>
        </p:nvSpPr>
        <p:spPr>
          <a:xfrm>
            <a:off x="9848192" y="5552531"/>
            <a:ext cx="1965434" cy="1124607"/>
          </a:xfrm>
          <a:prstGeom prst="rightArrow">
            <a:avLst/>
          </a:prstGeom>
          <a:solidFill>
            <a:srgbClr val="FFFF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Quicksand SemiBold" pitchFamily="2" charset="0"/>
                <a:ea typeface="+mn-ea"/>
                <a:cs typeface="+mn-cs"/>
              </a:rPr>
              <a:t>Back To Board</a:t>
            </a:r>
          </a:p>
        </p:txBody>
      </p:sp>
    </p:spTree>
    <p:extLst>
      <p:ext uri="{BB962C8B-B14F-4D97-AF65-F5344CB8AC3E}">
        <p14:creationId xmlns:p14="http://schemas.microsoft.com/office/powerpoint/2010/main" val="4032453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FB7C3066-8536-4B2A-B7DE-7D5EA9BEC492}"/>
              </a:ext>
            </a:extLst>
          </p:cNvPr>
          <p:cNvSpPr/>
          <p:nvPr/>
        </p:nvSpPr>
        <p:spPr>
          <a:xfrm>
            <a:off x="1016000" y="1355038"/>
            <a:ext cx="10332829" cy="2653082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1" noProof="0" dirty="0">
                <a:solidFill>
                  <a:sysClr val="windowText" lastClr="000000"/>
                </a:solidFill>
                <a:latin typeface="Calibri" panose="020F0502020204030204"/>
              </a:rPr>
              <a:t>Title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</a:rPr>
              <a:t>First</a:t>
            </a:r>
            <a:r>
              <a:rPr kumimoji="0" lang="en-US" sz="3600" b="1" i="0" u="none" strike="noStrike" kern="1200" cap="none" spc="0" normalizeH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</a:rPr>
              <a:t> line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1" baseline="0" noProof="0" dirty="0">
                <a:solidFill>
                  <a:sysClr val="windowText" lastClr="000000"/>
                </a:solidFill>
                <a:latin typeface="Calibri" panose="020F0502020204030204"/>
              </a:rPr>
              <a:t>Big</a:t>
            </a:r>
            <a:r>
              <a:rPr lang="en-US" sz="3600" b="1" noProof="0" dirty="0">
                <a:solidFill>
                  <a:sysClr val="windowText" lastClr="000000"/>
                </a:solidFill>
                <a:latin typeface="Calibri" panose="020F0502020204030204"/>
              </a:rPr>
              <a:t> letters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</a:rPr>
              <a:t>Comma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1" dirty="0">
                <a:solidFill>
                  <a:sysClr val="windowText" lastClr="000000"/>
                </a:solidFill>
                <a:latin typeface="Calibri" panose="020F0502020204030204"/>
              </a:rPr>
              <a:t>U</a:t>
            </a:r>
            <a:r>
              <a:rPr lang="en-US" sz="3600" b="1" noProof="0" dirty="0" err="1">
                <a:solidFill>
                  <a:sysClr val="windowText" lastClr="000000"/>
                </a:solidFill>
                <a:latin typeface="Calibri" panose="020F0502020204030204"/>
              </a:rPr>
              <a:t>nity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2E7DF0-4682-40E9-9EA2-A42AE8F8C5AF}"/>
              </a:ext>
            </a:extLst>
          </p:cNvPr>
          <p:cNvSpPr txBox="1"/>
          <p:nvPr/>
        </p:nvSpPr>
        <p:spPr>
          <a:xfrm>
            <a:off x="843167" y="4008120"/>
            <a:ext cx="1050566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 you know the format of writing a paragraph? What are they?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386E32-901A-4431-8DAE-C2F1579AF07A}"/>
              </a:ext>
            </a:extLst>
          </p:cNvPr>
          <p:cNvSpPr txBox="1"/>
          <p:nvPr/>
        </p:nvSpPr>
        <p:spPr>
          <a:xfrm>
            <a:off x="677914" y="743165"/>
            <a:ext cx="108361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Category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Quicksand SemiBold" pitchFamily="2" charset="0"/>
                <a:ea typeface="+mn-ea"/>
                <a:cs typeface="+mn-cs"/>
              </a:rPr>
              <a:t>2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$800</a:t>
            </a:r>
          </a:p>
        </p:txBody>
      </p:sp>
      <p:sp>
        <p:nvSpPr>
          <p:cNvPr id="6" name="Arrow: Right 5">
            <a:hlinkClick r:id="rId3" action="ppaction://hlinksldjump"/>
            <a:extLst>
              <a:ext uri="{FF2B5EF4-FFF2-40B4-BE49-F238E27FC236}">
                <a16:creationId xmlns:a16="http://schemas.microsoft.com/office/drawing/2014/main" id="{B1D30579-92A1-4EE0-88F7-62B2910F4DEB}"/>
              </a:ext>
            </a:extLst>
          </p:cNvPr>
          <p:cNvSpPr/>
          <p:nvPr/>
        </p:nvSpPr>
        <p:spPr>
          <a:xfrm>
            <a:off x="9848192" y="5552531"/>
            <a:ext cx="1965434" cy="1124607"/>
          </a:xfrm>
          <a:prstGeom prst="rightArrow">
            <a:avLst/>
          </a:prstGeom>
          <a:solidFill>
            <a:srgbClr val="FFFF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Quicksand SemiBold" pitchFamily="2" charset="0"/>
                <a:ea typeface="+mn-ea"/>
                <a:cs typeface="+mn-cs"/>
              </a:rPr>
              <a:t>Back To Board</a:t>
            </a:r>
          </a:p>
        </p:txBody>
      </p:sp>
    </p:spTree>
    <p:extLst>
      <p:ext uri="{BB962C8B-B14F-4D97-AF65-F5344CB8AC3E}">
        <p14:creationId xmlns:p14="http://schemas.microsoft.com/office/powerpoint/2010/main" val="1458038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FB7C3066-8536-4B2A-B7DE-7D5EA9BEC492}"/>
              </a:ext>
            </a:extLst>
          </p:cNvPr>
          <p:cNvSpPr/>
          <p:nvPr/>
        </p:nvSpPr>
        <p:spPr>
          <a:xfrm>
            <a:off x="843168" y="1355038"/>
            <a:ext cx="10505661" cy="2587042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en-US" sz="4000" dirty="0">
                <a:solidFill>
                  <a:schemeClr val="tx1"/>
                </a:solidFill>
              </a:rPr>
              <a:t>The controlling idea is the main point or topic of the paragraph. It guides the ideas expressed in the paragraph and helps you keep to the point</a:t>
            </a:r>
            <a:endParaRPr kumimoji="0" lang="en-US" sz="8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2E7DF0-4682-40E9-9EA2-A42AE8F8C5AF}"/>
              </a:ext>
            </a:extLst>
          </p:cNvPr>
          <p:cNvSpPr txBox="1"/>
          <p:nvPr/>
        </p:nvSpPr>
        <p:spPr>
          <a:xfrm>
            <a:off x="924448" y="4056133"/>
            <a:ext cx="105056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What does the controlling idea do?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386E32-901A-4431-8DAE-C2F1579AF07A}"/>
              </a:ext>
            </a:extLst>
          </p:cNvPr>
          <p:cNvSpPr txBox="1"/>
          <p:nvPr/>
        </p:nvSpPr>
        <p:spPr>
          <a:xfrm>
            <a:off x="677914" y="743165"/>
            <a:ext cx="108361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Category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Quicksand SemiBold" pitchFamily="2" charset="0"/>
                <a:ea typeface="+mn-ea"/>
                <a:cs typeface="+mn-cs"/>
              </a:rPr>
              <a:t>2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$1000</a:t>
            </a:r>
          </a:p>
        </p:txBody>
      </p:sp>
      <p:sp>
        <p:nvSpPr>
          <p:cNvPr id="6" name="Arrow: Right 5">
            <a:hlinkClick r:id="rId3" action="ppaction://hlinksldjump"/>
            <a:extLst>
              <a:ext uri="{FF2B5EF4-FFF2-40B4-BE49-F238E27FC236}">
                <a16:creationId xmlns:a16="http://schemas.microsoft.com/office/drawing/2014/main" id="{B1D30579-92A1-4EE0-88F7-62B2910F4DEB}"/>
              </a:ext>
            </a:extLst>
          </p:cNvPr>
          <p:cNvSpPr/>
          <p:nvPr/>
        </p:nvSpPr>
        <p:spPr>
          <a:xfrm>
            <a:off x="9848192" y="5552531"/>
            <a:ext cx="1965434" cy="1124607"/>
          </a:xfrm>
          <a:prstGeom prst="rightArrow">
            <a:avLst/>
          </a:prstGeom>
          <a:solidFill>
            <a:srgbClr val="FFFF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Quicksand SemiBold" pitchFamily="2" charset="0"/>
                <a:ea typeface="+mn-ea"/>
                <a:cs typeface="+mn-cs"/>
              </a:rPr>
              <a:t>Back To Board</a:t>
            </a:r>
          </a:p>
        </p:txBody>
      </p:sp>
    </p:spTree>
    <p:extLst>
      <p:ext uri="{BB962C8B-B14F-4D97-AF65-F5344CB8AC3E}">
        <p14:creationId xmlns:p14="http://schemas.microsoft.com/office/powerpoint/2010/main" val="1057590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FB7C3066-8536-4B2A-B7DE-7D5EA9BEC492}"/>
              </a:ext>
            </a:extLst>
          </p:cNvPr>
          <p:cNvSpPr/>
          <p:nvPr/>
        </p:nvSpPr>
        <p:spPr>
          <a:xfrm>
            <a:off x="843168" y="1355038"/>
            <a:ext cx="10505661" cy="1794562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However,</a:t>
            </a:r>
            <a:r>
              <a:rPr kumimoji="0" lang="en-US" sz="4800" b="1" i="0" u="none" strike="noStrike" kern="1200" cap="none" spc="0" normalizeH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On the other hand,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 contrast, </a:t>
            </a:r>
            <a:endParaRPr kumimoji="0" lang="en-US" sz="48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2E7DF0-4682-40E9-9EA2-A42AE8F8C5AF}"/>
              </a:ext>
            </a:extLst>
          </p:cNvPr>
          <p:cNvSpPr txBox="1"/>
          <p:nvPr/>
        </p:nvSpPr>
        <p:spPr>
          <a:xfrm>
            <a:off x="843168" y="3429000"/>
            <a:ext cx="105056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Contrast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386E32-901A-4431-8DAE-C2F1579AF07A}"/>
              </a:ext>
            </a:extLst>
          </p:cNvPr>
          <p:cNvSpPr txBox="1"/>
          <p:nvPr/>
        </p:nvSpPr>
        <p:spPr>
          <a:xfrm>
            <a:off x="677914" y="743165"/>
            <a:ext cx="108361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Category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Quicksand SemiBold" pitchFamily="2" charset="0"/>
                <a:ea typeface="+mn-ea"/>
                <a:cs typeface="+mn-cs"/>
              </a:rPr>
              <a:t>3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$200</a:t>
            </a:r>
          </a:p>
        </p:txBody>
      </p:sp>
      <p:sp>
        <p:nvSpPr>
          <p:cNvPr id="6" name="Arrow: Right 5">
            <a:hlinkClick r:id="rId3" action="ppaction://hlinksldjump"/>
            <a:extLst>
              <a:ext uri="{FF2B5EF4-FFF2-40B4-BE49-F238E27FC236}">
                <a16:creationId xmlns:a16="http://schemas.microsoft.com/office/drawing/2014/main" id="{B1D30579-92A1-4EE0-88F7-62B2910F4DEB}"/>
              </a:ext>
            </a:extLst>
          </p:cNvPr>
          <p:cNvSpPr/>
          <p:nvPr/>
        </p:nvSpPr>
        <p:spPr>
          <a:xfrm>
            <a:off x="9848192" y="5552531"/>
            <a:ext cx="1965434" cy="1124607"/>
          </a:xfrm>
          <a:prstGeom prst="rightArrow">
            <a:avLst/>
          </a:prstGeom>
          <a:solidFill>
            <a:srgbClr val="FFFF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Quicksand SemiBold" pitchFamily="2" charset="0"/>
                <a:ea typeface="+mn-ea"/>
                <a:cs typeface="+mn-cs"/>
              </a:rPr>
              <a:t>Back To Board</a:t>
            </a:r>
          </a:p>
        </p:txBody>
      </p:sp>
    </p:spTree>
    <p:extLst>
      <p:ext uri="{BB962C8B-B14F-4D97-AF65-F5344CB8AC3E}">
        <p14:creationId xmlns:p14="http://schemas.microsoft.com/office/powerpoint/2010/main" val="2437068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FB7C3066-8536-4B2A-B7DE-7D5EA9BEC492}"/>
              </a:ext>
            </a:extLst>
          </p:cNvPr>
          <p:cNvSpPr/>
          <p:nvPr/>
        </p:nvSpPr>
        <p:spPr>
          <a:xfrm>
            <a:off x="843168" y="1355038"/>
            <a:ext cx="10505661" cy="1906322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</a:t>
            </a:r>
            <a:r>
              <a:rPr kumimoji="0" lang="en-US" sz="4800" b="1" i="0" u="none" strike="noStrike" kern="1200" cap="none" spc="0" normalizeH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addition, Moreover, Furthermore, Also, Equally important</a:t>
            </a:r>
            <a:endParaRPr kumimoji="0" lang="en-US" sz="48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2E7DF0-4682-40E9-9EA2-A42AE8F8C5AF}"/>
              </a:ext>
            </a:extLst>
          </p:cNvPr>
          <p:cNvSpPr txBox="1"/>
          <p:nvPr/>
        </p:nvSpPr>
        <p:spPr>
          <a:xfrm>
            <a:off x="843168" y="3429000"/>
            <a:ext cx="105056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And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386E32-901A-4431-8DAE-C2F1579AF07A}"/>
              </a:ext>
            </a:extLst>
          </p:cNvPr>
          <p:cNvSpPr txBox="1"/>
          <p:nvPr/>
        </p:nvSpPr>
        <p:spPr>
          <a:xfrm>
            <a:off x="677914" y="743165"/>
            <a:ext cx="108361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Category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Quicksand SemiBold" pitchFamily="2" charset="0"/>
                <a:ea typeface="+mn-ea"/>
                <a:cs typeface="+mn-cs"/>
              </a:rPr>
              <a:t>3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$400</a:t>
            </a:r>
          </a:p>
        </p:txBody>
      </p:sp>
      <p:sp>
        <p:nvSpPr>
          <p:cNvPr id="6" name="Arrow: Right 5">
            <a:hlinkClick r:id="rId3" action="ppaction://hlinksldjump"/>
            <a:extLst>
              <a:ext uri="{FF2B5EF4-FFF2-40B4-BE49-F238E27FC236}">
                <a16:creationId xmlns:a16="http://schemas.microsoft.com/office/drawing/2014/main" id="{B1D30579-92A1-4EE0-88F7-62B2910F4DEB}"/>
              </a:ext>
            </a:extLst>
          </p:cNvPr>
          <p:cNvSpPr/>
          <p:nvPr/>
        </p:nvSpPr>
        <p:spPr>
          <a:xfrm>
            <a:off x="9848192" y="5552531"/>
            <a:ext cx="1965434" cy="1124607"/>
          </a:xfrm>
          <a:prstGeom prst="rightArrow">
            <a:avLst/>
          </a:prstGeom>
          <a:solidFill>
            <a:srgbClr val="FFFF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Quicksand SemiBold" pitchFamily="2" charset="0"/>
                <a:ea typeface="+mn-ea"/>
                <a:cs typeface="+mn-cs"/>
              </a:rPr>
              <a:t>Back To Board</a:t>
            </a:r>
          </a:p>
        </p:txBody>
      </p:sp>
    </p:spTree>
    <p:extLst>
      <p:ext uri="{BB962C8B-B14F-4D97-AF65-F5344CB8AC3E}">
        <p14:creationId xmlns:p14="http://schemas.microsoft.com/office/powerpoint/2010/main" val="3133460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FB7C3066-8536-4B2A-B7DE-7D5EA9BEC492}"/>
              </a:ext>
            </a:extLst>
          </p:cNvPr>
          <p:cNvSpPr/>
          <p:nvPr/>
        </p:nvSpPr>
        <p:spPr>
          <a:xfrm>
            <a:off x="843168" y="1355038"/>
            <a:ext cx="10505661" cy="3430322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TYPE YOUR QUESTION HERE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2E7DF0-4682-40E9-9EA2-A42AE8F8C5AF}"/>
              </a:ext>
            </a:extLst>
          </p:cNvPr>
          <p:cNvSpPr txBox="1"/>
          <p:nvPr/>
        </p:nvSpPr>
        <p:spPr>
          <a:xfrm>
            <a:off x="843167" y="4629201"/>
            <a:ext cx="105056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What is clustering? How to do it?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386E32-901A-4431-8DAE-C2F1579AF07A}"/>
              </a:ext>
            </a:extLst>
          </p:cNvPr>
          <p:cNvSpPr txBox="1"/>
          <p:nvPr/>
        </p:nvSpPr>
        <p:spPr>
          <a:xfrm>
            <a:off x="677914" y="743165"/>
            <a:ext cx="108361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Category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Quicksand SemiBold" pitchFamily="2" charset="0"/>
                <a:ea typeface="+mn-ea"/>
                <a:cs typeface="+mn-cs"/>
              </a:rPr>
              <a:t>3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$600</a:t>
            </a:r>
          </a:p>
        </p:txBody>
      </p:sp>
      <p:sp>
        <p:nvSpPr>
          <p:cNvPr id="6" name="Arrow: Right 5">
            <a:hlinkClick r:id="rId3" action="ppaction://hlinksldjump"/>
            <a:extLst>
              <a:ext uri="{FF2B5EF4-FFF2-40B4-BE49-F238E27FC236}">
                <a16:creationId xmlns:a16="http://schemas.microsoft.com/office/drawing/2014/main" id="{B1D30579-92A1-4EE0-88F7-62B2910F4DEB}"/>
              </a:ext>
            </a:extLst>
          </p:cNvPr>
          <p:cNvSpPr/>
          <p:nvPr/>
        </p:nvSpPr>
        <p:spPr>
          <a:xfrm>
            <a:off x="9848192" y="5552531"/>
            <a:ext cx="1965434" cy="1124607"/>
          </a:xfrm>
          <a:prstGeom prst="rightArrow">
            <a:avLst/>
          </a:prstGeom>
          <a:solidFill>
            <a:srgbClr val="FFFF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Quicksand SemiBold" pitchFamily="2" charset="0"/>
                <a:ea typeface="+mn-ea"/>
                <a:cs typeface="+mn-cs"/>
              </a:rPr>
              <a:t>Back To Board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218D236-3582-A447-382E-3BB7BE4D62C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500" t="40741" r="30167" b="39259"/>
          <a:stretch/>
        </p:blipFill>
        <p:spPr>
          <a:xfrm>
            <a:off x="843165" y="1355038"/>
            <a:ext cx="10505660" cy="3430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753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FB7C3066-8536-4B2A-B7DE-7D5EA9BEC492}"/>
              </a:ext>
            </a:extLst>
          </p:cNvPr>
          <p:cNvSpPr/>
          <p:nvPr/>
        </p:nvSpPr>
        <p:spPr>
          <a:xfrm>
            <a:off x="843168" y="1355038"/>
            <a:ext cx="10505661" cy="1262270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b="1" dirty="0">
                <a:solidFill>
                  <a:sysClr val="windowText" lastClr="000000"/>
                </a:solidFill>
                <a:latin typeface="Calibri" panose="020F0502020204030204"/>
              </a:rPr>
              <a:t>Firstly, First of all, In the beginning</a:t>
            </a:r>
            <a:endParaRPr kumimoji="0" lang="en-US" sz="48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2E7DF0-4682-40E9-9EA2-A42AE8F8C5AF}"/>
              </a:ext>
            </a:extLst>
          </p:cNvPr>
          <p:cNvSpPr txBox="1"/>
          <p:nvPr/>
        </p:nvSpPr>
        <p:spPr>
          <a:xfrm>
            <a:off x="843168" y="3429000"/>
            <a:ext cx="105056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First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386E32-901A-4431-8DAE-C2F1579AF07A}"/>
              </a:ext>
            </a:extLst>
          </p:cNvPr>
          <p:cNvSpPr txBox="1"/>
          <p:nvPr/>
        </p:nvSpPr>
        <p:spPr>
          <a:xfrm>
            <a:off x="677914" y="743165"/>
            <a:ext cx="108361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Category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Quicksand SemiBold" pitchFamily="2" charset="0"/>
                <a:ea typeface="+mn-ea"/>
                <a:cs typeface="+mn-cs"/>
              </a:rPr>
              <a:t>3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$800</a:t>
            </a:r>
          </a:p>
        </p:txBody>
      </p:sp>
      <p:sp>
        <p:nvSpPr>
          <p:cNvPr id="6" name="Arrow: Right 5">
            <a:hlinkClick r:id="rId3" action="ppaction://hlinksldjump"/>
            <a:extLst>
              <a:ext uri="{FF2B5EF4-FFF2-40B4-BE49-F238E27FC236}">
                <a16:creationId xmlns:a16="http://schemas.microsoft.com/office/drawing/2014/main" id="{B1D30579-92A1-4EE0-88F7-62B2910F4DEB}"/>
              </a:ext>
            </a:extLst>
          </p:cNvPr>
          <p:cNvSpPr/>
          <p:nvPr/>
        </p:nvSpPr>
        <p:spPr>
          <a:xfrm>
            <a:off x="9848192" y="5552531"/>
            <a:ext cx="1965434" cy="1124607"/>
          </a:xfrm>
          <a:prstGeom prst="rightArrow">
            <a:avLst/>
          </a:prstGeom>
          <a:solidFill>
            <a:srgbClr val="FFFF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Quicksand SemiBold" pitchFamily="2" charset="0"/>
                <a:ea typeface="+mn-ea"/>
                <a:cs typeface="+mn-cs"/>
              </a:rPr>
              <a:t>Back To Board</a:t>
            </a:r>
          </a:p>
        </p:txBody>
      </p:sp>
    </p:spTree>
    <p:extLst>
      <p:ext uri="{BB962C8B-B14F-4D97-AF65-F5344CB8AC3E}">
        <p14:creationId xmlns:p14="http://schemas.microsoft.com/office/powerpoint/2010/main" val="1080826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FB7C3066-8536-4B2A-B7DE-7D5EA9BEC492}"/>
              </a:ext>
            </a:extLst>
          </p:cNvPr>
          <p:cNvSpPr/>
          <p:nvPr/>
        </p:nvSpPr>
        <p:spPr>
          <a:xfrm>
            <a:off x="843168" y="1355038"/>
            <a:ext cx="10505661" cy="2495602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Transition signal is a word or phrase that show how one idea is related to other idea.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2E7DF0-4682-40E9-9EA2-A42AE8F8C5AF}"/>
              </a:ext>
            </a:extLst>
          </p:cNvPr>
          <p:cNvSpPr txBox="1"/>
          <p:nvPr/>
        </p:nvSpPr>
        <p:spPr>
          <a:xfrm>
            <a:off x="843167" y="3937000"/>
            <a:ext cx="105056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What is</a:t>
            </a:r>
            <a:r>
              <a:rPr lang="en-US" sz="5400" dirty="0">
                <a:solidFill>
                  <a:prstClr val="black"/>
                </a:solidFill>
                <a:latin typeface="Calibri" panose="020F0502020204030204"/>
              </a:rPr>
              <a:t> transition signal ?</a:t>
            </a:r>
            <a:endParaRPr kumimoji="0" lang="en-US" sz="5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386E32-901A-4431-8DAE-C2F1579AF07A}"/>
              </a:ext>
            </a:extLst>
          </p:cNvPr>
          <p:cNvSpPr txBox="1"/>
          <p:nvPr/>
        </p:nvSpPr>
        <p:spPr>
          <a:xfrm>
            <a:off x="677914" y="743165"/>
            <a:ext cx="108361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Category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Quicksand SemiBold" pitchFamily="2" charset="0"/>
                <a:ea typeface="+mn-ea"/>
                <a:cs typeface="+mn-cs"/>
              </a:rPr>
              <a:t>3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$1000</a:t>
            </a:r>
          </a:p>
        </p:txBody>
      </p:sp>
      <p:sp>
        <p:nvSpPr>
          <p:cNvPr id="6" name="Arrow: Right 5">
            <a:hlinkClick r:id="rId3" action="ppaction://hlinksldjump"/>
            <a:extLst>
              <a:ext uri="{FF2B5EF4-FFF2-40B4-BE49-F238E27FC236}">
                <a16:creationId xmlns:a16="http://schemas.microsoft.com/office/drawing/2014/main" id="{B1D30579-92A1-4EE0-88F7-62B2910F4DEB}"/>
              </a:ext>
            </a:extLst>
          </p:cNvPr>
          <p:cNvSpPr/>
          <p:nvPr/>
        </p:nvSpPr>
        <p:spPr>
          <a:xfrm>
            <a:off x="9848192" y="5552531"/>
            <a:ext cx="1965434" cy="1124607"/>
          </a:xfrm>
          <a:prstGeom prst="rightArrow">
            <a:avLst/>
          </a:prstGeom>
          <a:solidFill>
            <a:srgbClr val="FFFF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Quicksand SemiBold" pitchFamily="2" charset="0"/>
                <a:ea typeface="+mn-ea"/>
                <a:cs typeface="+mn-cs"/>
              </a:rPr>
              <a:t>Back To Board</a:t>
            </a:r>
          </a:p>
        </p:txBody>
      </p:sp>
    </p:spTree>
    <p:extLst>
      <p:ext uri="{BB962C8B-B14F-4D97-AF65-F5344CB8AC3E}">
        <p14:creationId xmlns:p14="http://schemas.microsoft.com/office/powerpoint/2010/main" val="1148507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FB7C3066-8536-4B2A-B7DE-7D5EA9BEC492}"/>
              </a:ext>
            </a:extLst>
          </p:cNvPr>
          <p:cNvSpPr/>
          <p:nvPr/>
        </p:nvSpPr>
        <p:spPr>
          <a:xfrm>
            <a:off x="843168" y="1355038"/>
            <a:ext cx="10505661" cy="1262270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b="1" dirty="0">
                <a:solidFill>
                  <a:sysClr val="windowText" lastClr="000000"/>
                </a:solidFill>
                <a:latin typeface="Calibri" panose="020F0502020204030204"/>
              </a:rPr>
              <a:t>A young child who learns how to walk</a:t>
            </a:r>
            <a:endParaRPr kumimoji="0" lang="en-US" sz="48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2E7DF0-4682-40E9-9EA2-A42AE8F8C5AF}"/>
              </a:ext>
            </a:extLst>
          </p:cNvPr>
          <p:cNvSpPr txBox="1"/>
          <p:nvPr/>
        </p:nvSpPr>
        <p:spPr>
          <a:xfrm>
            <a:off x="843168" y="3429000"/>
            <a:ext cx="105056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>
                <a:solidFill>
                  <a:prstClr val="black"/>
                </a:solidFill>
                <a:latin typeface="Calibri" panose="020F0502020204030204"/>
              </a:rPr>
              <a:t>What does it toddler?</a:t>
            </a:r>
            <a:endParaRPr kumimoji="0" lang="en-US" sz="5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386E32-901A-4431-8DAE-C2F1579AF07A}"/>
              </a:ext>
            </a:extLst>
          </p:cNvPr>
          <p:cNvSpPr txBox="1"/>
          <p:nvPr/>
        </p:nvSpPr>
        <p:spPr>
          <a:xfrm>
            <a:off x="677914" y="743165"/>
            <a:ext cx="108361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Category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Quicksand SemiBold" pitchFamily="2" charset="0"/>
                <a:ea typeface="+mn-ea"/>
                <a:cs typeface="+mn-cs"/>
              </a:rPr>
              <a:t>4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$200</a:t>
            </a:r>
          </a:p>
        </p:txBody>
      </p:sp>
      <p:sp>
        <p:nvSpPr>
          <p:cNvPr id="6" name="Arrow: Right 5">
            <a:hlinkClick r:id="rId3" action="ppaction://hlinksldjump"/>
            <a:extLst>
              <a:ext uri="{FF2B5EF4-FFF2-40B4-BE49-F238E27FC236}">
                <a16:creationId xmlns:a16="http://schemas.microsoft.com/office/drawing/2014/main" id="{B1D30579-92A1-4EE0-88F7-62B2910F4DEB}"/>
              </a:ext>
            </a:extLst>
          </p:cNvPr>
          <p:cNvSpPr/>
          <p:nvPr/>
        </p:nvSpPr>
        <p:spPr>
          <a:xfrm>
            <a:off x="9848192" y="5552531"/>
            <a:ext cx="1965434" cy="1124607"/>
          </a:xfrm>
          <a:prstGeom prst="rightArrow">
            <a:avLst/>
          </a:prstGeom>
          <a:solidFill>
            <a:srgbClr val="FFFF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Quicksand SemiBold" pitchFamily="2" charset="0"/>
                <a:ea typeface="+mn-ea"/>
                <a:cs typeface="+mn-cs"/>
              </a:rPr>
              <a:t>Back To Board</a:t>
            </a:r>
          </a:p>
        </p:txBody>
      </p:sp>
    </p:spTree>
    <p:extLst>
      <p:ext uri="{BB962C8B-B14F-4D97-AF65-F5344CB8AC3E}">
        <p14:creationId xmlns:p14="http://schemas.microsoft.com/office/powerpoint/2010/main" val="480437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219232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FB7C3066-8536-4B2A-B7DE-7D5EA9BEC492}"/>
              </a:ext>
            </a:extLst>
          </p:cNvPr>
          <p:cNvSpPr/>
          <p:nvPr/>
        </p:nvSpPr>
        <p:spPr>
          <a:xfrm>
            <a:off x="843168" y="1355038"/>
            <a:ext cx="10505661" cy="1262270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b="1" dirty="0">
                <a:solidFill>
                  <a:sysClr val="windowText" lastClr="000000"/>
                </a:solidFill>
                <a:latin typeface="Calibri" panose="020F0502020204030204"/>
              </a:rPr>
              <a:t>Diet</a:t>
            </a:r>
            <a:endParaRPr kumimoji="0" lang="en-US" sz="48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2E7DF0-4682-40E9-9EA2-A42AE8F8C5AF}"/>
              </a:ext>
            </a:extLst>
          </p:cNvPr>
          <p:cNvSpPr txBox="1"/>
          <p:nvPr/>
        </p:nvSpPr>
        <p:spPr>
          <a:xfrm>
            <a:off x="843168" y="3429000"/>
            <a:ext cx="1050566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Type your answer here and students should guess the question.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386E32-901A-4431-8DAE-C2F1579AF07A}"/>
              </a:ext>
            </a:extLst>
          </p:cNvPr>
          <p:cNvSpPr txBox="1"/>
          <p:nvPr/>
        </p:nvSpPr>
        <p:spPr>
          <a:xfrm>
            <a:off x="677914" y="743165"/>
            <a:ext cx="108361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Category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Quicksand SemiBold" pitchFamily="2" charset="0"/>
                <a:ea typeface="+mn-ea"/>
                <a:cs typeface="+mn-cs"/>
              </a:rPr>
              <a:t>4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$400</a:t>
            </a:r>
          </a:p>
        </p:txBody>
      </p:sp>
      <p:sp>
        <p:nvSpPr>
          <p:cNvPr id="6" name="Arrow: Right 5">
            <a:hlinkClick r:id="rId3" action="ppaction://hlinksldjump"/>
            <a:extLst>
              <a:ext uri="{FF2B5EF4-FFF2-40B4-BE49-F238E27FC236}">
                <a16:creationId xmlns:a16="http://schemas.microsoft.com/office/drawing/2014/main" id="{B1D30579-92A1-4EE0-88F7-62B2910F4DEB}"/>
              </a:ext>
            </a:extLst>
          </p:cNvPr>
          <p:cNvSpPr/>
          <p:nvPr/>
        </p:nvSpPr>
        <p:spPr>
          <a:xfrm>
            <a:off x="9848192" y="5552531"/>
            <a:ext cx="1965434" cy="1124607"/>
          </a:xfrm>
          <a:prstGeom prst="rightArrow">
            <a:avLst/>
          </a:prstGeom>
          <a:solidFill>
            <a:srgbClr val="FFFF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Quicksand SemiBold" pitchFamily="2" charset="0"/>
                <a:ea typeface="+mn-ea"/>
                <a:cs typeface="+mn-cs"/>
              </a:rPr>
              <a:t>Back To Board</a:t>
            </a:r>
          </a:p>
        </p:txBody>
      </p:sp>
    </p:spTree>
    <p:extLst>
      <p:ext uri="{BB962C8B-B14F-4D97-AF65-F5344CB8AC3E}">
        <p14:creationId xmlns:p14="http://schemas.microsoft.com/office/powerpoint/2010/main" val="3914476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FB7C3066-8536-4B2A-B7DE-7D5EA9BEC492}"/>
              </a:ext>
            </a:extLst>
          </p:cNvPr>
          <p:cNvSpPr/>
          <p:nvPr/>
        </p:nvSpPr>
        <p:spPr>
          <a:xfrm>
            <a:off x="843168" y="1355038"/>
            <a:ext cx="10505661" cy="1262270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Lifespan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2E7DF0-4682-40E9-9EA2-A42AE8F8C5AF}"/>
              </a:ext>
            </a:extLst>
          </p:cNvPr>
          <p:cNvSpPr txBox="1"/>
          <p:nvPr/>
        </p:nvSpPr>
        <p:spPr>
          <a:xfrm>
            <a:off x="843168" y="3429000"/>
            <a:ext cx="105056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the length of time for which a person or animal lives or a thing functions</a:t>
            </a:r>
            <a:endParaRPr kumimoji="0" lang="en-US" sz="4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386E32-901A-4431-8DAE-C2F1579AF07A}"/>
              </a:ext>
            </a:extLst>
          </p:cNvPr>
          <p:cNvSpPr txBox="1"/>
          <p:nvPr/>
        </p:nvSpPr>
        <p:spPr>
          <a:xfrm>
            <a:off x="677914" y="743165"/>
            <a:ext cx="108361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Category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Quicksand SemiBold" pitchFamily="2" charset="0"/>
                <a:ea typeface="+mn-ea"/>
                <a:cs typeface="+mn-cs"/>
              </a:rPr>
              <a:t>4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$600</a:t>
            </a:r>
          </a:p>
        </p:txBody>
      </p:sp>
      <p:sp>
        <p:nvSpPr>
          <p:cNvPr id="6" name="Arrow: Right 5">
            <a:hlinkClick r:id="rId3" action="ppaction://hlinksldjump"/>
            <a:extLst>
              <a:ext uri="{FF2B5EF4-FFF2-40B4-BE49-F238E27FC236}">
                <a16:creationId xmlns:a16="http://schemas.microsoft.com/office/drawing/2014/main" id="{B1D30579-92A1-4EE0-88F7-62B2910F4DEB}"/>
              </a:ext>
            </a:extLst>
          </p:cNvPr>
          <p:cNvSpPr/>
          <p:nvPr/>
        </p:nvSpPr>
        <p:spPr>
          <a:xfrm>
            <a:off x="9848192" y="5552531"/>
            <a:ext cx="1965434" cy="1124607"/>
          </a:xfrm>
          <a:prstGeom prst="rightArrow">
            <a:avLst/>
          </a:prstGeom>
          <a:solidFill>
            <a:srgbClr val="FFFF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Quicksand SemiBold" pitchFamily="2" charset="0"/>
                <a:ea typeface="+mn-ea"/>
                <a:cs typeface="+mn-cs"/>
              </a:rPr>
              <a:t>Back To Board</a:t>
            </a:r>
          </a:p>
        </p:txBody>
      </p:sp>
    </p:spTree>
    <p:extLst>
      <p:ext uri="{BB962C8B-B14F-4D97-AF65-F5344CB8AC3E}">
        <p14:creationId xmlns:p14="http://schemas.microsoft.com/office/powerpoint/2010/main" val="2599958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FB7C3066-8536-4B2A-B7DE-7D5EA9BEC492}"/>
              </a:ext>
            </a:extLst>
          </p:cNvPr>
          <p:cNvSpPr/>
          <p:nvPr/>
        </p:nvSpPr>
        <p:spPr>
          <a:xfrm>
            <a:off x="843168" y="1355038"/>
            <a:ext cx="10505661" cy="1262270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Genes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2E7DF0-4682-40E9-9EA2-A42AE8F8C5AF}"/>
              </a:ext>
            </a:extLst>
          </p:cNvPr>
          <p:cNvSpPr txBox="1"/>
          <p:nvPr/>
        </p:nvSpPr>
        <p:spPr>
          <a:xfrm>
            <a:off x="843167" y="3225800"/>
            <a:ext cx="1050566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Something that people born with and it can protect them from disease.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386E32-901A-4431-8DAE-C2F1579AF07A}"/>
              </a:ext>
            </a:extLst>
          </p:cNvPr>
          <p:cNvSpPr txBox="1"/>
          <p:nvPr/>
        </p:nvSpPr>
        <p:spPr>
          <a:xfrm>
            <a:off x="677914" y="743165"/>
            <a:ext cx="108361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Category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Quicksand SemiBold" pitchFamily="2" charset="0"/>
                <a:ea typeface="+mn-ea"/>
                <a:cs typeface="+mn-cs"/>
              </a:rPr>
              <a:t>4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$800</a:t>
            </a:r>
          </a:p>
        </p:txBody>
      </p:sp>
      <p:sp>
        <p:nvSpPr>
          <p:cNvPr id="6" name="Arrow: Right 5">
            <a:hlinkClick r:id="rId3" action="ppaction://hlinksldjump"/>
            <a:extLst>
              <a:ext uri="{FF2B5EF4-FFF2-40B4-BE49-F238E27FC236}">
                <a16:creationId xmlns:a16="http://schemas.microsoft.com/office/drawing/2014/main" id="{B1D30579-92A1-4EE0-88F7-62B2910F4DEB}"/>
              </a:ext>
            </a:extLst>
          </p:cNvPr>
          <p:cNvSpPr/>
          <p:nvPr/>
        </p:nvSpPr>
        <p:spPr>
          <a:xfrm>
            <a:off x="9848192" y="5552531"/>
            <a:ext cx="1965434" cy="1124607"/>
          </a:xfrm>
          <a:prstGeom prst="rightArrow">
            <a:avLst/>
          </a:prstGeom>
          <a:solidFill>
            <a:srgbClr val="FFFF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Quicksand SemiBold" pitchFamily="2" charset="0"/>
                <a:ea typeface="+mn-ea"/>
                <a:cs typeface="+mn-cs"/>
              </a:rPr>
              <a:t>Back To Board</a:t>
            </a:r>
          </a:p>
        </p:txBody>
      </p:sp>
    </p:spTree>
    <p:extLst>
      <p:ext uri="{BB962C8B-B14F-4D97-AF65-F5344CB8AC3E}">
        <p14:creationId xmlns:p14="http://schemas.microsoft.com/office/powerpoint/2010/main" val="1539672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FB7C3066-8536-4B2A-B7DE-7D5EA9BEC492}"/>
              </a:ext>
            </a:extLst>
          </p:cNvPr>
          <p:cNvSpPr/>
          <p:nvPr/>
        </p:nvSpPr>
        <p:spPr>
          <a:xfrm>
            <a:off x="843168" y="1355038"/>
            <a:ext cx="10505661" cy="1262270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2E7DF0-4682-40E9-9EA2-A42AE8F8C5AF}"/>
              </a:ext>
            </a:extLst>
          </p:cNvPr>
          <p:cNvSpPr txBox="1"/>
          <p:nvPr/>
        </p:nvSpPr>
        <p:spPr>
          <a:xfrm>
            <a:off x="843167" y="3569253"/>
            <a:ext cx="105056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a person who is very knowledgeable </a:t>
            </a:r>
            <a:r>
              <a:rPr lang="en-US" sz="4800" b="0" i="0" dirty="0">
                <a:effectLst/>
                <a:latin typeface="arial" panose="020B0604020202020204" pitchFamily="34" charset="0"/>
              </a:rPr>
              <a:t>about or </a:t>
            </a:r>
            <a:r>
              <a:rPr lang="en-US" sz="4800" b="0" i="0" strike="noStrike" dirty="0">
                <a:effectLst/>
                <a:latin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skillful</a:t>
            </a:r>
            <a:r>
              <a:rPr lang="en-US" sz="4800" b="0" i="0" dirty="0">
                <a:effectLst/>
                <a:latin typeface="arial" panose="020B0604020202020204" pitchFamily="34" charset="0"/>
              </a:rPr>
              <a:t> </a:t>
            </a:r>
            <a:r>
              <a:rPr lang="en-US" sz="48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in a particular area</a:t>
            </a:r>
            <a:endParaRPr kumimoji="0" lang="en-US" sz="4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386E32-901A-4431-8DAE-C2F1579AF07A}"/>
              </a:ext>
            </a:extLst>
          </p:cNvPr>
          <p:cNvSpPr txBox="1"/>
          <p:nvPr/>
        </p:nvSpPr>
        <p:spPr>
          <a:xfrm>
            <a:off x="677913" y="831818"/>
            <a:ext cx="108361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Category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Quicksand SemiBold" pitchFamily="2" charset="0"/>
                <a:ea typeface="+mn-ea"/>
                <a:cs typeface="+mn-cs"/>
              </a:rPr>
              <a:t>4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$1000</a:t>
            </a:r>
          </a:p>
        </p:txBody>
      </p:sp>
      <p:sp>
        <p:nvSpPr>
          <p:cNvPr id="6" name="Arrow: Right 5">
            <a:hlinkClick r:id="rId4" action="ppaction://hlinksldjump"/>
            <a:extLst>
              <a:ext uri="{FF2B5EF4-FFF2-40B4-BE49-F238E27FC236}">
                <a16:creationId xmlns:a16="http://schemas.microsoft.com/office/drawing/2014/main" id="{B1D30579-92A1-4EE0-88F7-62B2910F4DEB}"/>
              </a:ext>
            </a:extLst>
          </p:cNvPr>
          <p:cNvSpPr/>
          <p:nvPr/>
        </p:nvSpPr>
        <p:spPr>
          <a:xfrm>
            <a:off x="9848192" y="5552531"/>
            <a:ext cx="1965434" cy="1124607"/>
          </a:xfrm>
          <a:prstGeom prst="rightArrow">
            <a:avLst/>
          </a:prstGeom>
          <a:solidFill>
            <a:srgbClr val="FFFF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Quicksand SemiBold" pitchFamily="2" charset="0"/>
                <a:ea typeface="+mn-ea"/>
                <a:cs typeface="+mn-cs"/>
              </a:rPr>
              <a:t>Back To Board</a:t>
            </a:r>
          </a:p>
        </p:txBody>
      </p:sp>
    </p:spTree>
    <p:extLst>
      <p:ext uri="{BB962C8B-B14F-4D97-AF65-F5344CB8AC3E}">
        <p14:creationId xmlns:p14="http://schemas.microsoft.com/office/powerpoint/2010/main" val="4060158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FB7C3066-8536-4B2A-B7DE-7D5EA9BEC492}"/>
              </a:ext>
            </a:extLst>
          </p:cNvPr>
          <p:cNvSpPr/>
          <p:nvPr/>
        </p:nvSpPr>
        <p:spPr>
          <a:xfrm>
            <a:off x="843168" y="1355038"/>
            <a:ext cx="10505661" cy="1262270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Proof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2E7DF0-4682-40E9-9EA2-A42AE8F8C5AF}"/>
              </a:ext>
            </a:extLst>
          </p:cNvPr>
          <p:cNvSpPr txBox="1"/>
          <p:nvPr/>
        </p:nvSpPr>
        <p:spPr>
          <a:xfrm>
            <a:off x="843168" y="3429000"/>
            <a:ext cx="105056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evidence or argument establishing a fact or the truth of a statement</a:t>
            </a:r>
            <a:endParaRPr kumimoji="0" lang="en-US" sz="4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386E32-901A-4431-8DAE-C2F1579AF07A}"/>
              </a:ext>
            </a:extLst>
          </p:cNvPr>
          <p:cNvSpPr txBox="1"/>
          <p:nvPr/>
        </p:nvSpPr>
        <p:spPr>
          <a:xfrm>
            <a:off x="677914" y="743165"/>
            <a:ext cx="108361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Category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Quicksand SemiBold" pitchFamily="2" charset="0"/>
                <a:ea typeface="+mn-ea"/>
                <a:cs typeface="+mn-cs"/>
              </a:rPr>
              <a:t>5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$200</a:t>
            </a:r>
          </a:p>
        </p:txBody>
      </p:sp>
      <p:sp>
        <p:nvSpPr>
          <p:cNvPr id="6" name="Arrow: Right 5">
            <a:hlinkClick r:id="rId3" action="ppaction://hlinksldjump"/>
            <a:extLst>
              <a:ext uri="{FF2B5EF4-FFF2-40B4-BE49-F238E27FC236}">
                <a16:creationId xmlns:a16="http://schemas.microsoft.com/office/drawing/2014/main" id="{B1D30579-92A1-4EE0-88F7-62B2910F4DEB}"/>
              </a:ext>
            </a:extLst>
          </p:cNvPr>
          <p:cNvSpPr/>
          <p:nvPr/>
        </p:nvSpPr>
        <p:spPr>
          <a:xfrm>
            <a:off x="9848192" y="5552531"/>
            <a:ext cx="1965434" cy="1124607"/>
          </a:xfrm>
          <a:prstGeom prst="rightArrow">
            <a:avLst/>
          </a:prstGeom>
          <a:solidFill>
            <a:srgbClr val="FFFF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Quicksand SemiBold" pitchFamily="2" charset="0"/>
                <a:ea typeface="+mn-ea"/>
                <a:cs typeface="+mn-cs"/>
              </a:rPr>
              <a:t>Back To Board</a:t>
            </a:r>
          </a:p>
        </p:txBody>
      </p:sp>
    </p:spTree>
    <p:extLst>
      <p:ext uri="{BB962C8B-B14F-4D97-AF65-F5344CB8AC3E}">
        <p14:creationId xmlns:p14="http://schemas.microsoft.com/office/powerpoint/2010/main" val="476793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FB7C3066-8536-4B2A-B7DE-7D5EA9BEC492}"/>
              </a:ext>
            </a:extLst>
          </p:cNvPr>
          <p:cNvSpPr/>
          <p:nvPr/>
        </p:nvSpPr>
        <p:spPr>
          <a:xfrm>
            <a:off x="843168" y="1355038"/>
            <a:ext cx="10505661" cy="1262270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2E7DF0-4682-40E9-9EA2-A42AE8F8C5AF}"/>
              </a:ext>
            </a:extLst>
          </p:cNvPr>
          <p:cNvSpPr txBox="1"/>
          <p:nvPr/>
        </p:nvSpPr>
        <p:spPr>
          <a:xfrm>
            <a:off x="843168" y="3429000"/>
            <a:ext cx="1050566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marR="0" lvl="0" indent="-91440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sz="4400" dirty="0">
                <a:solidFill>
                  <a:prstClr val="black"/>
                </a:solidFill>
                <a:latin typeface="Calibri" panose="020F0502020204030204"/>
              </a:rPr>
              <a:t>If he go to school, he will be happy</a:t>
            </a: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</a:p>
          <a:p>
            <a:pPr marL="914400" marR="0" lvl="0" indent="-91440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sz="4400" dirty="0">
                <a:solidFill>
                  <a:prstClr val="black"/>
                </a:solidFill>
                <a:latin typeface="Calibri" panose="020F0502020204030204"/>
              </a:rPr>
              <a:t>She speaks English if you will talk to her.</a:t>
            </a:r>
          </a:p>
          <a:p>
            <a:pPr marL="914400" marR="0" lvl="0" indent="-91440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 will </a:t>
            </a:r>
            <a:r>
              <a:rPr lang="en-US" sz="4400" dirty="0">
                <a:solidFill>
                  <a:prstClr val="black"/>
                </a:solidFill>
                <a:latin typeface="Calibri" panose="020F0502020204030204"/>
              </a:rPr>
              <a:t>get mad</a:t>
            </a: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if you talk to him.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386E32-901A-4431-8DAE-C2F1579AF07A}"/>
              </a:ext>
            </a:extLst>
          </p:cNvPr>
          <p:cNvSpPr txBox="1"/>
          <p:nvPr/>
        </p:nvSpPr>
        <p:spPr>
          <a:xfrm>
            <a:off x="677914" y="743165"/>
            <a:ext cx="108361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Category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Quicksand SemiBold" pitchFamily="2" charset="0"/>
                <a:ea typeface="+mn-ea"/>
                <a:cs typeface="+mn-cs"/>
              </a:rPr>
              <a:t>5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$400</a:t>
            </a:r>
          </a:p>
        </p:txBody>
      </p:sp>
      <p:sp>
        <p:nvSpPr>
          <p:cNvPr id="6" name="Arrow: Right 5">
            <a:hlinkClick r:id="rId3" action="ppaction://hlinksldjump"/>
            <a:extLst>
              <a:ext uri="{FF2B5EF4-FFF2-40B4-BE49-F238E27FC236}">
                <a16:creationId xmlns:a16="http://schemas.microsoft.com/office/drawing/2014/main" id="{B1D30579-92A1-4EE0-88F7-62B2910F4DEB}"/>
              </a:ext>
            </a:extLst>
          </p:cNvPr>
          <p:cNvSpPr/>
          <p:nvPr/>
        </p:nvSpPr>
        <p:spPr>
          <a:xfrm>
            <a:off x="9848192" y="5552531"/>
            <a:ext cx="1965434" cy="1124607"/>
          </a:xfrm>
          <a:prstGeom prst="rightArrow">
            <a:avLst/>
          </a:prstGeom>
          <a:solidFill>
            <a:srgbClr val="FFFF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Quicksand SemiBold" pitchFamily="2" charset="0"/>
                <a:ea typeface="+mn-ea"/>
                <a:cs typeface="+mn-cs"/>
              </a:rPr>
              <a:t>Back To Board</a:t>
            </a:r>
          </a:p>
        </p:txBody>
      </p:sp>
    </p:spTree>
    <p:extLst>
      <p:ext uri="{BB962C8B-B14F-4D97-AF65-F5344CB8AC3E}">
        <p14:creationId xmlns:p14="http://schemas.microsoft.com/office/powerpoint/2010/main" val="2116919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FB7C3066-8536-4B2A-B7DE-7D5EA9BEC492}"/>
              </a:ext>
            </a:extLst>
          </p:cNvPr>
          <p:cNvSpPr/>
          <p:nvPr/>
        </p:nvSpPr>
        <p:spPr>
          <a:xfrm>
            <a:off x="843168" y="1355038"/>
            <a:ext cx="10505661" cy="1262270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2E7DF0-4682-40E9-9EA2-A42AE8F8C5AF}"/>
              </a:ext>
            </a:extLst>
          </p:cNvPr>
          <p:cNvSpPr txBox="1"/>
          <p:nvPr/>
        </p:nvSpPr>
        <p:spPr>
          <a:xfrm>
            <a:off x="843168" y="3429000"/>
            <a:ext cx="1050566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marR="0" lvl="0" indent="-91440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She had had dinner.</a:t>
            </a:r>
          </a:p>
          <a:p>
            <a:pPr marL="914400" marR="0" lvl="0" indent="-91440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She </a:t>
            </a:r>
            <a:r>
              <a:rPr kumimoji="0" lang="en-US" sz="5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hads</a:t>
            </a:r>
            <a: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had dinner.</a:t>
            </a:r>
          </a:p>
          <a:p>
            <a:pPr marL="914400" marR="0" lvl="0" indent="-91440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sz="5400" dirty="0">
                <a:solidFill>
                  <a:prstClr val="black"/>
                </a:solidFill>
                <a:latin typeface="Calibri" panose="020F0502020204030204"/>
              </a:rPr>
              <a:t>She have had dinner.</a:t>
            </a:r>
            <a:endParaRPr kumimoji="0" lang="en-US" sz="5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386E32-901A-4431-8DAE-C2F1579AF07A}"/>
              </a:ext>
            </a:extLst>
          </p:cNvPr>
          <p:cNvSpPr txBox="1"/>
          <p:nvPr/>
        </p:nvSpPr>
        <p:spPr>
          <a:xfrm>
            <a:off x="677914" y="743165"/>
            <a:ext cx="108361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Category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Quicksand SemiBold" pitchFamily="2" charset="0"/>
                <a:ea typeface="+mn-ea"/>
                <a:cs typeface="+mn-cs"/>
              </a:rPr>
              <a:t>5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$600</a:t>
            </a:r>
          </a:p>
        </p:txBody>
      </p:sp>
      <p:sp>
        <p:nvSpPr>
          <p:cNvPr id="6" name="Arrow: Right 5">
            <a:hlinkClick r:id="rId3" action="ppaction://hlinksldjump"/>
            <a:extLst>
              <a:ext uri="{FF2B5EF4-FFF2-40B4-BE49-F238E27FC236}">
                <a16:creationId xmlns:a16="http://schemas.microsoft.com/office/drawing/2014/main" id="{B1D30579-92A1-4EE0-88F7-62B2910F4DEB}"/>
              </a:ext>
            </a:extLst>
          </p:cNvPr>
          <p:cNvSpPr/>
          <p:nvPr/>
        </p:nvSpPr>
        <p:spPr>
          <a:xfrm>
            <a:off x="9848192" y="5552531"/>
            <a:ext cx="1965434" cy="1124607"/>
          </a:xfrm>
          <a:prstGeom prst="rightArrow">
            <a:avLst/>
          </a:prstGeom>
          <a:solidFill>
            <a:srgbClr val="FFFF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Quicksand SemiBold" pitchFamily="2" charset="0"/>
                <a:ea typeface="+mn-ea"/>
                <a:cs typeface="+mn-cs"/>
              </a:rPr>
              <a:t>Back To Board</a:t>
            </a:r>
          </a:p>
        </p:txBody>
      </p:sp>
    </p:spTree>
    <p:extLst>
      <p:ext uri="{BB962C8B-B14F-4D97-AF65-F5344CB8AC3E}">
        <p14:creationId xmlns:p14="http://schemas.microsoft.com/office/powerpoint/2010/main" val="801209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FB7C3066-8536-4B2A-B7DE-7D5EA9BEC492}"/>
              </a:ext>
            </a:extLst>
          </p:cNvPr>
          <p:cNvSpPr/>
          <p:nvPr/>
        </p:nvSpPr>
        <p:spPr>
          <a:xfrm>
            <a:off x="843168" y="1355038"/>
            <a:ext cx="10505661" cy="1262270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2E7DF0-4682-40E9-9EA2-A42AE8F8C5AF}"/>
              </a:ext>
            </a:extLst>
          </p:cNvPr>
          <p:cNvSpPr txBox="1"/>
          <p:nvPr/>
        </p:nvSpPr>
        <p:spPr>
          <a:xfrm>
            <a:off x="843167" y="3215640"/>
            <a:ext cx="1050566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marR="0" lvl="0" indent="-91440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He have studied IT at PNC.</a:t>
            </a:r>
          </a:p>
          <a:p>
            <a:pPr marL="914400" marR="0" lvl="0" indent="-91440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sz="5400" dirty="0">
                <a:solidFill>
                  <a:prstClr val="black"/>
                </a:solidFill>
                <a:latin typeface="Calibri" panose="020F0502020204030204"/>
              </a:rPr>
              <a:t>They have came from USA.</a:t>
            </a:r>
          </a:p>
          <a:p>
            <a:pPr marL="914400" marR="0" lvl="0" indent="-91440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5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Dalis</a:t>
            </a:r>
            <a: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hasn’t talked </a:t>
            </a:r>
            <a:r>
              <a:rPr lang="en-US" sz="5400" dirty="0">
                <a:solidFill>
                  <a:prstClr val="black"/>
                </a:solidFill>
                <a:latin typeface="Calibri" panose="020F0502020204030204"/>
              </a:rPr>
              <a:t>with him.</a:t>
            </a:r>
            <a:endParaRPr kumimoji="0" lang="en-US" sz="5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386E32-901A-4431-8DAE-C2F1579AF07A}"/>
              </a:ext>
            </a:extLst>
          </p:cNvPr>
          <p:cNvSpPr txBox="1"/>
          <p:nvPr/>
        </p:nvSpPr>
        <p:spPr>
          <a:xfrm>
            <a:off x="677914" y="743165"/>
            <a:ext cx="108361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Category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Quicksand SemiBold" pitchFamily="2" charset="0"/>
                <a:ea typeface="+mn-ea"/>
                <a:cs typeface="+mn-cs"/>
              </a:rPr>
              <a:t>5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$800</a:t>
            </a:r>
          </a:p>
        </p:txBody>
      </p:sp>
      <p:sp>
        <p:nvSpPr>
          <p:cNvPr id="6" name="Arrow: Right 5">
            <a:hlinkClick r:id="rId3" action="ppaction://hlinksldjump"/>
            <a:extLst>
              <a:ext uri="{FF2B5EF4-FFF2-40B4-BE49-F238E27FC236}">
                <a16:creationId xmlns:a16="http://schemas.microsoft.com/office/drawing/2014/main" id="{B1D30579-92A1-4EE0-88F7-62B2910F4DEB}"/>
              </a:ext>
            </a:extLst>
          </p:cNvPr>
          <p:cNvSpPr/>
          <p:nvPr/>
        </p:nvSpPr>
        <p:spPr>
          <a:xfrm>
            <a:off x="9848192" y="5552531"/>
            <a:ext cx="1965434" cy="1124607"/>
          </a:xfrm>
          <a:prstGeom prst="rightArrow">
            <a:avLst/>
          </a:prstGeom>
          <a:solidFill>
            <a:srgbClr val="FFFF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Quicksand SemiBold" pitchFamily="2" charset="0"/>
                <a:ea typeface="+mn-ea"/>
                <a:cs typeface="+mn-cs"/>
              </a:rPr>
              <a:t>Back To Board</a:t>
            </a:r>
          </a:p>
        </p:txBody>
      </p:sp>
    </p:spTree>
    <p:extLst>
      <p:ext uri="{BB962C8B-B14F-4D97-AF65-F5344CB8AC3E}">
        <p14:creationId xmlns:p14="http://schemas.microsoft.com/office/powerpoint/2010/main" val="1698013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FB7C3066-8536-4B2A-B7DE-7D5EA9BEC492}"/>
              </a:ext>
            </a:extLst>
          </p:cNvPr>
          <p:cNvSpPr/>
          <p:nvPr/>
        </p:nvSpPr>
        <p:spPr>
          <a:xfrm>
            <a:off x="843168" y="1355038"/>
            <a:ext cx="10505661" cy="1262270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2E7DF0-4682-40E9-9EA2-A42AE8F8C5AF}"/>
              </a:ext>
            </a:extLst>
          </p:cNvPr>
          <p:cNvSpPr txBox="1"/>
          <p:nvPr/>
        </p:nvSpPr>
        <p:spPr>
          <a:xfrm>
            <a:off x="843168" y="3429000"/>
            <a:ext cx="1050566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marR="0" lvl="0" indent="-91440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sz="4000" dirty="0">
                <a:solidFill>
                  <a:prstClr val="black"/>
                </a:solidFill>
                <a:latin typeface="Calibri" panose="020F0502020204030204"/>
              </a:rPr>
              <a:t>He doesn’t come to school if I won’t come.</a:t>
            </a:r>
          </a:p>
          <a:p>
            <a:pPr marL="914400" marR="0" lvl="0" indent="-91440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sz="4000" dirty="0">
                <a:solidFill>
                  <a:prstClr val="black"/>
                </a:solidFill>
                <a:latin typeface="Calibri" panose="020F0502020204030204"/>
              </a:rPr>
              <a:t>If you listen to me, everything will be okay.</a:t>
            </a:r>
          </a:p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4000" dirty="0">
                <a:solidFill>
                  <a:prstClr val="black"/>
                </a:solidFill>
                <a:latin typeface="Calibri" panose="020F0502020204030204"/>
              </a:rPr>
              <a:t>3. He did not work hard if you still complain. 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386E32-901A-4431-8DAE-C2F1579AF07A}"/>
              </a:ext>
            </a:extLst>
          </p:cNvPr>
          <p:cNvSpPr txBox="1"/>
          <p:nvPr/>
        </p:nvSpPr>
        <p:spPr>
          <a:xfrm>
            <a:off x="677914" y="743165"/>
            <a:ext cx="108361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Category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Quicksand SemiBold" pitchFamily="2" charset="0"/>
                <a:ea typeface="+mn-ea"/>
                <a:cs typeface="+mn-cs"/>
              </a:rPr>
              <a:t>5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$1000</a:t>
            </a:r>
          </a:p>
        </p:txBody>
      </p:sp>
      <p:sp>
        <p:nvSpPr>
          <p:cNvPr id="6" name="Arrow: Right 5">
            <a:hlinkClick r:id="rId3" action="ppaction://hlinksldjump"/>
            <a:extLst>
              <a:ext uri="{FF2B5EF4-FFF2-40B4-BE49-F238E27FC236}">
                <a16:creationId xmlns:a16="http://schemas.microsoft.com/office/drawing/2014/main" id="{B1D30579-92A1-4EE0-88F7-62B2910F4DEB}"/>
              </a:ext>
            </a:extLst>
          </p:cNvPr>
          <p:cNvSpPr/>
          <p:nvPr/>
        </p:nvSpPr>
        <p:spPr>
          <a:xfrm>
            <a:off x="9848192" y="5552531"/>
            <a:ext cx="1965434" cy="1124607"/>
          </a:xfrm>
          <a:prstGeom prst="rightArrow">
            <a:avLst/>
          </a:prstGeom>
          <a:solidFill>
            <a:srgbClr val="FFFF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Quicksand SemiBold" pitchFamily="2" charset="0"/>
                <a:ea typeface="+mn-ea"/>
                <a:cs typeface="+mn-cs"/>
              </a:rPr>
              <a:t>Back To Board</a:t>
            </a:r>
          </a:p>
        </p:txBody>
      </p:sp>
    </p:spTree>
    <p:extLst>
      <p:ext uri="{BB962C8B-B14F-4D97-AF65-F5344CB8AC3E}">
        <p14:creationId xmlns:p14="http://schemas.microsoft.com/office/powerpoint/2010/main" val="817785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FB7C3066-8536-4B2A-B7DE-7D5EA9BEC492}"/>
              </a:ext>
            </a:extLst>
          </p:cNvPr>
          <p:cNvSpPr/>
          <p:nvPr/>
        </p:nvSpPr>
        <p:spPr>
          <a:xfrm>
            <a:off x="843168" y="1355038"/>
            <a:ext cx="10505661" cy="1262270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2E7DF0-4682-40E9-9EA2-A42AE8F8C5AF}"/>
              </a:ext>
            </a:extLst>
          </p:cNvPr>
          <p:cNvSpPr txBox="1"/>
          <p:nvPr/>
        </p:nvSpPr>
        <p:spPr>
          <a:xfrm>
            <a:off x="843168" y="3429000"/>
            <a:ext cx="1050566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1. If Him doesn’t speak to me I won’t be sad.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>
                <a:solidFill>
                  <a:prstClr val="black"/>
                </a:solidFill>
                <a:latin typeface="Calibri" panose="020F0502020204030204"/>
              </a:rPr>
              <a:t>2. If </a:t>
            </a:r>
            <a:r>
              <a:rPr lang="en-US" sz="4400" dirty="0" err="1">
                <a:solidFill>
                  <a:prstClr val="black"/>
                </a:solidFill>
                <a:latin typeface="Calibri" panose="020F0502020204030204"/>
              </a:rPr>
              <a:t>HikHik</a:t>
            </a:r>
            <a:r>
              <a:rPr lang="en-US" sz="4400" dirty="0">
                <a:solidFill>
                  <a:prstClr val="black"/>
                </a:solidFill>
                <a:latin typeface="Calibri" panose="020F0502020204030204"/>
              </a:rPr>
              <a:t> talk to him, he will be happy.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>
                <a:solidFill>
                  <a:prstClr val="black"/>
                </a:solidFill>
                <a:latin typeface="Calibri" panose="020F0502020204030204"/>
              </a:rPr>
              <a:t>3. He will miss the class if he gets up at 9AM.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386E32-901A-4431-8DAE-C2F1579AF07A}"/>
              </a:ext>
            </a:extLst>
          </p:cNvPr>
          <p:cNvSpPr txBox="1"/>
          <p:nvPr/>
        </p:nvSpPr>
        <p:spPr>
          <a:xfrm>
            <a:off x="677914" y="743165"/>
            <a:ext cx="108361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Category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Quicksand SemiBold" pitchFamily="2" charset="0"/>
                <a:ea typeface="+mn-ea"/>
                <a:cs typeface="+mn-cs"/>
              </a:rPr>
              <a:t>6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$200</a:t>
            </a:r>
          </a:p>
        </p:txBody>
      </p:sp>
      <p:sp>
        <p:nvSpPr>
          <p:cNvPr id="6" name="Arrow: Right 5">
            <a:hlinkClick r:id="rId3" action="ppaction://hlinksldjump"/>
            <a:extLst>
              <a:ext uri="{FF2B5EF4-FFF2-40B4-BE49-F238E27FC236}">
                <a16:creationId xmlns:a16="http://schemas.microsoft.com/office/drawing/2014/main" id="{B1D30579-92A1-4EE0-88F7-62B2910F4DEB}"/>
              </a:ext>
            </a:extLst>
          </p:cNvPr>
          <p:cNvSpPr/>
          <p:nvPr/>
        </p:nvSpPr>
        <p:spPr>
          <a:xfrm>
            <a:off x="9848192" y="5552531"/>
            <a:ext cx="1965434" cy="1124607"/>
          </a:xfrm>
          <a:prstGeom prst="rightArrow">
            <a:avLst/>
          </a:prstGeom>
          <a:solidFill>
            <a:srgbClr val="FFFF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Quicksand SemiBold" pitchFamily="2" charset="0"/>
                <a:ea typeface="+mn-ea"/>
                <a:cs typeface="+mn-cs"/>
              </a:rPr>
              <a:t>Back To Board</a:t>
            </a:r>
          </a:p>
        </p:txBody>
      </p:sp>
    </p:spTree>
    <p:extLst>
      <p:ext uri="{BB962C8B-B14F-4D97-AF65-F5344CB8AC3E}">
        <p14:creationId xmlns:p14="http://schemas.microsoft.com/office/powerpoint/2010/main" val="844085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 74">
            <a:hlinkClick r:id="rId3" action="ppaction://hlinksldjump"/>
            <a:extLst>
              <a:ext uri="{FF2B5EF4-FFF2-40B4-BE49-F238E27FC236}">
                <a16:creationId xmlns:a16="http://schemas.microsoft.com/office/drawing/2014/main" id="{34DF1168-116E-4BBE-B940-48443DBA7EF0}"/>
              </a:ext>
            </a:extLst>
          </p:cNvPr>
          <p:cNvSpPr/>
          <p:nvPr/>
        </p:nvSpPr>
        <p:spPr>
          <a:xfrm>
            <a:off x="764742" y="1773653"/>
            <a:ext cx="1692527" cy="767527"/>
          </a:xfrm>
          <a:prstGeom prst="rect">
            <a:avLst/>
          </a:prstGeom>
          <a:solidFill>
            <a:srgbClr val="1B8CE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latin typeface="Quicksand SemiBold" pitchFamily="2" charset="0"/>
              </a:rPr>
              <a:t>$200</a:t>
            </a:r>
          </a:p>
        </p:txBody>
      </p:sp>
      <p:sp>
        <p:nvSpPr>
          <p:cNvPr id="80" name="Rectangle 79">
            <a:hlinkClick r:id="rId4" action="ppaction://hlinksldjump"/>
            <a:extLst>
              <a:ext uri="{FF2B5EF4-FFF2-40B4-BE49-F238E27FC236}">
                <a16:creationId xmlns:a16="http://schemas.microsoft.com/office/drawing/2014/main" id="{4EEDFA12-5F9C-4A42-BDF5-4CD633B3A5EE}"/>
              </a:ext>
            </a:extLst>
          </p:cNvPr>
          <p:cNvSpPr/>
          <p:nvPr/>
        </p:nvSpPr>
        <p:spPr>
          <a:xfrm>
            <a:off x="764742" y="2656490"/>
            <a:ext cx="1692527" cy="767527"/>
          </a:xfrm>
          <a:prstGeom prst="rect">
            <a:avLst/>
          </a:prstGeom>
          <a:solidFill>
            <a:srgbClr val="1B8CE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latin typeface="Quicksand SemiBold" pitchFamily="2" charset="0"/>
              </a:rPr>
              <a:t>$400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E6260FEA-5703-47B3-B69A-DCD8E8966D52}"/>
              </a:ext>
            </a:extLst>
          </p:cNvPr>
          <p:cNvSpPr/>
          <p:nvPr/>
        </p:nvSpPr>
        <p:spPr>
          <a:xfrm>
            <a:off x="770274" y="795131"/>
            <a:ext cx="1692527" cy="877164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Quicksand SemiBold" pitchFamily="2" charset="0"/>
              </a:rPr>
              <a:t>Category 1</a:t>
            </a:r>
          </a:p>
        </p:txBody>
      </p:sp>
      <p:sp>
        <p:nvSpPr>
          <p:cNvPr id="82" name="Rectangle 81">
            <a:hlinkClick r:id="rId5" action="ppaction://hlinksldjump"/>
            <a:extLst>
              <a:ext uri="{FF2B5EF4-FFF2-40B4-BE49-F238E27FC236}">
                <a16:creationId xmlns:a16="http://schemas.microsoft.com/office/drawing/2014/main" id="{5A751AE6-5FB5-4DC0-A1F6-96C31136D34A}"/>
              </a:ext>
            </a:extLst>
          </p:cNvPr>
          <p:cNvSpPr/>
          <p:nvPr/>
        </p:nvSpPr>
        <p:spPr>
          <a:xfrm>
            <a:off x="767150" y="3538784"/>
            <a:ext cx="1692527" cy="767527"/>
          </a:xfrm>
          <a:prstGeom prst="rect">
            <a:avLst/>
          </a:prstGeom>
          <a:solidFill>
            <a:srgbClr val="1B8CE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latin typeface="Quicksand SemiBold" pitchFamily="2" charset="0"/>
              </a:rPr>
              <a:t>$600</a:t>
            </a:r>
          </a:p>
        </p:txBody>
      </p:sp>
      <p:sp>
        <p:nvSpPr>
          <p:cNvPr id="83" name="Rectangle 82">
            <a:hlinkClick r:id="rId6" action="ppaction://hlinksldjump"/>
            <a:extLst>
              <a:ext uri="{FF2B5EF4-FFF2-40B4-BE49-F238E27FC236}">
                <a16:creationId xmlns:a16="http://schemas.microsoft.com/office/drawing/2014/main" id="{3B5B9265-3A5E-4C59-AFA5-B05F93B49F95}"/>
              </a:ext>
            </a:extLst>
          </p:cNvPr>
          <p:cNvSpPr/>
          <p:nvPr/>
        </p:nvSpPr>
        <p:spPr>
          <a:xfrm>
            <a:off x="767150" y="4418178"/>
            <a:ext cx="1692527" cy="767527"/>
          </a:xfrm>
          <a:prstGeom prst="rect">
            <a:avLst/>
          </a:prstGeom>
          <a:solidFill>
            <a:srgbClr val="1B8CE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latin typeface="Quicksand SemiBold" pitchFamily="2" charset="0"/>
              </a:rPr>
              <a:t>$800</a:t>
            </a:r>
          </a:p>
        </p:txBody>
      </p:sp>
      <p:sp>
        <p:nvSpPr>
          <p:cNvPr id="84" name="Rectangle 83">
            <a:hlinkClick r:id="rId7" action="ppaction://hlinksldjump"/>
            <a:extLst>
              <a:ext uri="{FF2B5EF4-FFF2-40B4-BE49-F238E27FC236}">
                <a16:creationId xmlns:a16="http://schemas.microsoft.com/office/drawing/2014/main" id="{5FDD4498-FF4C-482C-B247-C88242B2543D}"/>
              </a:ext>
            </a:extLst>
          </p:cNvPr>
          <p:cNvSpPr/>
          <p:nvPr/>
        </p:nvSpPr>
        <p:spPr>
          <a:xfrm>
            <a:off x="769558" y="5300472"/>
            <a:ext cx="1692527" cy="767527"/>
          </a:xfrm>
          <a:prstGeom prst="rect">
            <a:avLst/>
          </a:prstGeom>
          <a:solidFill>
            <a:srgbClr val="1B8CE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latin typeface="Quicksand SemiBold" pitchFamily="2" charset="0"/>
              </a:rPr>
              <a:t>$1000</a:t>
            </a:r>
          </a:p>
        </p:txBody>
      </p:sp>
      <p:sp>
        <p:nvSpPr>
          <p:cNvPr id="85" name="Rectangle 84">
            <a:hlinkClick r:id="rId8" action="ppaction://hlinksldjump"/>
            <a:extLst>
              <a:ext uri="{FF2B5EF4-FFF2-40B4-BE49-F238E27FC236}">
                <a16:creationId xmlns:a16="http://schemas.microsoft.com/office/drawing/2014/main" id="{4D90C14F-1C7A-456D-A362-16A28BC4A870}"/>
              </a:ext>
            </a:extLst>
          </p:cNvPr>
          <p:cNvSpPr/>
          <p:nvPr/>
        </p:nvSpPr>
        <p:spPr>
          <a:xfrm>
            <a:off x="2556756" y="1773653"/>
            <a:ext cx="1692527" cy="767527"/>
          </a:xfrm>
          <a:prstGeom prst="rect">
            <a:avLst/>
          </a:prstGeom>
          <a:solidFill>
            <a:srgbClr val="1B8CE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latin typeface="Quicksand SemiBold" pitchFamily="2" charset="0"/>
              </a:rPr>
              <a:t>$200</a:t>
            </a:r>
          </a:p>
        </p:txBody>
      </p:sp>
      <p:sp>
        <p:nvSpPr>
          <p:cNvPr id="86" name="Rectangle 85">
            <a:hlinkClick r:id="rId9" action="ppaction://hlinksldjump"/>
            <a:extLst>
              <a:ext uri="{FF2B5EF4-FFF2-40B4-BE49-F238E27FC236}">
                <a16:creationId xmlns:a16="http://schemas.microsoft.com/office/drawing/2014/main" id="{DB54A00D-5836-4CC4-BAE9-5CCE50B31FC1}"/>
              </a:ext>
            </a:extLst>
          </p:cNvPr>
          <p:cNvSpPr/>
          <p:nvPr/>
        </p:nvSpPr>
        <p:spPr>
          <a:xfrm>
            <a:off x="2556756" y="2656490"/>
            <a:ext cx="1692527" cy="767527"/>
          </a:xfrm>
          <a:prstGeom prst="rect">
            <a:avLst/>
          </a:prstGeom>
          <a:solidFill>
            <a:srgbClr val="1B8CE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latin typeface="Quicksand SemiBold" pitchFamily="2" charset="0"/>
              </a:rPr>
              <a:t>$400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EF84D3E2-B193-44A8-B594-471648F87DAD}"/>
              </a:ext>
            </a:extLst>
          </p:cNvPr>
          <p:cNvSpPr/>
          <p:nvPr/>
        </p:nvSpPr>
        <p:spPr>
          <a:xfrm>
            <a:off x="2562288" y="795131"/>
            <a:ext cx="1692527" cy="877164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Quicksand SemiBold" pitchFamily="2" charset="0"/>
              </a:rPr>
              <a:t>Category 2</a:t>
            </a:r>
          </a:p>
        </p:txBody>
      </p:sp>
      <p:sp>
        <p:nvSpPr>
          <p:cNvPr id="88" name="Rectangle 87">
            <a:hlinkClick r:id="rId10" action="ppaction://hlinksldjump"/>
            <a:extLst>
              <a:ext uri="{FF2B5EF4-FFF2-40B4-BE49-F238E27FC236}">
                <a16:creationId xmlns:a16="http://schemas.microsoft.com/office/drawing/2014/main" id="{D4DBB506-029C-4DBD-86B2-47FACDBBE512}"/>
              </a:ext>
            </a:extLst>
          </p:cNvPr>
          <p:cNvSpPr/>
          <p:nvPr/>
        </p:nvSpPr>
        <p:spPr>
          <a:xfrm>
            <a:off x="2559164" y="3538784"/>
            <a:ext cx="1692527" cy="767527"/>
          </a:xfrm>
          <a:prstGeom prst="rect">
            <a:avLst/>
          </a:prstGeom>
          <a:solidFill>
            <a:srgbClr val="1B8CE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latin typeface="Quicksand SemiBold" pitchFamily="2" charset="0"/>
              </a:rPr>
              <a:t>$600</a:t>
            </a:r>
          </a:p>
        </p:txBody>
      </p:sp>
      <p:sp>
        <p:nvSpPr>
          <p:cNvPr id="89" name="Rectangle 88">
            <a:hlinkClick r:id="rId11" action="ppaction://hlinksldjump"/>
            <a:extLst>
              <a:ext uri="{FF2B5EF4-FFF2-40B4-BE49-F238E27FC236}">
                <a16:creationId xmlns:a16="http://schemas.microsoft.com/office/drawing/2014/main" id="{3EE29CFC-D6F1-4DBC-A7C9-BDF801303D8A}"/>
              </a:ext>
            </a:extLst>
          </p:cNvPr>
          <p:cNvSpPr/>
          <p:nvPr/>
        </p:nvSpPr>
        <p:spPr>
          <a:xfrm>
            <a:off x="2559164" y="4418178"/>
            <a:ext cx="1692527" cy="767527"/>
          </a:xfrm>
          <a:prstGeom prst="rect">
            <a:avLst/>
          </a:prstGeom>
          <a:solidFill>
            <a:srgbClr val="1B8CE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latin typeface="Quicksand SemiBold" pitchFamily="2" charset="0"/>
              </a:rPr>
              <a:t>$800</a:t>
            </a:r>
          </a:p>
        </p:txBody>
      </p:sp>
      <p:sp>
        <p:nvSpPr>
          <p:cNvPr id="90" name="Rectangle 89">
            <a:hlinkClick r:id="rId12" action="ppaction://hlinksldjump"/>
            <a:extLst>
              <a:ext uri="{FF2B5EF4-FFF2-40B4-BE49-F238E27FC236}">
                <a16:creationId xmlns:a16="http://schemas.microsoft.com/office/drawing/2014/main" id="{120F38B3-418F-49AC-89E0-5A080E870DBA}"/>
              </a:ext>
            </a:extLst>
          </p:cNvPr>
          <p:cNvSpPr/>
          <p:nvPr/>
        </p:nvSpPr>
        <p:spPr>
          <a:xfrm>
            <a:off x="2561572" y="5300472"/>
            <a:ext cx="1692527" cy="767527"/>
          </a:xfrm>
          <a:prstGeom prst="rect">
            <a:avLst/>
          </a:prstGeom>
          <a:solidFill>
            <a:srgbClr val="1B8CE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latin typeface="Quicksand SemiBold" pitchFamily="2" charset="0"/>
              </a:rPr>
              <a:t>$1000</a:t>
            </a:r>
          </a:p>
        </p:txBody>
      </p:sp>
      <p:sp>
        <p:nvSpPr>
          <p:cNvPr id="91" name="Rectangle 90">
            <a:hlinkClick r:id="rId13" action="ppaction://hlinksldjump"/>
            <a:extLst>
              <a:ext uri="{FF2B5EF4-FFF2-40B4-BE49-F238E27FC236}">
                <a16:creationId xmlns:a16="http://schemas.microsoft.com/office/drawing/2014/main" id="{EB74BD6B-7BD3-45DC-88C3-4038044156C9}"/>
              </a:ext>
            </a:extLst>
          </p:cNvPr>
          <p:cNvSpPr/>
          <p:nvPr/>
        </p:nvSpPr>
        <p:spPr>
          <a:xfrm>
            <a:off x="4348770" y="1773653"/>
            <a:ext cx="1692527" cy="767527"/>
          </a:xfrm>
          <a:prstGeom prst="rect">
            <a:avLst/>
          </a:prstGeom>
          <a:solidFill>
            <a:srgbClr val="1B8CE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latin typeface="Quicksand SemiBold" pitchFamily="2" charset="0"/>
              </a:rPr>
              <a:t>$200</a:t>
            </a:r>
          </a:p>
        </p:txBody>
      </p:sp>
      <p:sp>
        <p:nvSpPr>
          <p:cNvPr id="92" name="Rectangle 91">
            <a:hlinkClick r:id="rId14" action="ppaction://hlinksldjump"/>
            <a:extLst>
              <a:ext uri="{FF2B5EF4-FFF2-40B4-BE49-F238E27FC236}">
                <a16:creationId xmlns:a16="http://schemas.microsoft.com/office/drawing/2014/main" id="{6CEDDF32-2B46-468D-8BC4-BFB866B955FA}"/>
              </a:ext>
            </a:extLst>
          </p:cNvPr>
          <p:cNvSpPr/>
          <p:nvPr/>
        </p:nvSpPr>
        <p:spPr>
          <a:xfrm>
            <a:off x="4348770" y="2656490"/>
            <a:ext cx="1692527" cy="767527"/>
          </a:xfrm>
          <a:prstGeom prst="rect">
            <a:avLst/>
          </a:prstGeom>
          <a:solidFill>
            <a:srgbClr val="1B8CE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latin typeface="Quicksand SemiBold" pitchFamily="2" charset="0"/>
              </a:rPr>
              <a:t>$400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FC6C06AF-94E2-49E5-B4C9-1ACBAB34BDB9}"/>
              </a:ext>
            </a:extLst>
          </p:cNvPr>
          <p:cNvSpPr/>
          <p:nvPr/>
        </p:nvSpPr>
        <p:spPr>
          <a:xfrm>
            <a:off x="4354302" y="795131"/>
            <a:ext cx="1692527" cy="877164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Quicksand SemiBold" pitchFamily="2" charset="0"/>
              </a:rPr>
              <a:t>Category 3</a:t>
            </a:r>
          </a:p>
        </p:txBody>
      </p:sp>
      <p:sp>
        <p:nvSpPr>
          <p:cNvPr id="94" name="Rectangle 93">
            <a:hlinkClick r:id="rId15" action="ppaction://hlinksldjump"/>
            <a:extLst>
              <a:ext uri="{FF2B5EF4-FFF2-40B4-BE49-F238E27FC236}">
                <a16:creationId xmlns:a16="http://schemas.microsoft.com/office/drawing/2014/main" id="{0B36F031-F0E1-406A-B67B-CFC31C76B7A5}"/>
              </a:ext>
            </a:extLst>
          </p:cNvPr>
          <p:cNvSpPr/>
          <p:nvPr/>
        </p:nvSpPr>
        <p:spPr>
          <a:xfrm>
            <a:off x="4351178" y="3538784"/>
            <a:ext cx="1692527" cy="767527"/>
          </a:xfrm>
          <a:prstGeom prst="rect">
            <a:avLst/>
          </a:prstGeom>
          <a:solidFill>
            <a:srgbClr val="1B8CE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latin typeface="Quicksand SemiBold" pitchFamily="2" charset="0"/>
              </a:rPr>
              <a:t>$600</a:t>
            </a:r>
          </a:p>
        </p:txBody>
      </p:sp>
      <p:sp>
        <p:nvSpPr>
          <p:cNvPr id="95" name="Rectangle 94">
            <a:hlinkClick r:id="rId16" action="ppaction://hlinksldjump"/>
            <a:extLst>
              <a:ext uri="{FF2B5EF4-FFF2-40B4-BE49-F238E27FC236}">
                <a16:creationId xmlns:a16="http://schemas.microsoft.com/office/drawing/2014/main" id="{7CE204AF-5599-40F7-B183-061AF8BAF88F}"/>
              </a:ext>
            </a:extLst>
          </p:cNvPr>
          <p:cNvSpPr/>
          <p:nvPr/>
        </p:nvSpPr>
        <p:spPr>
          <a:xfrm>
            <a:off x="4351178" y="4418178"/>
            <a:ext cx="1692527" cy="767527"/>
          </a:xfrm>
          <a:prstGeom prst="rect">
            <a:avLst/>
          </a:prstGeom>
          <a:solidFill>
            <a:srgbClr val="1B8CE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latin typeface="Quicksand SemiBold" pitchFamily="2" charset="0"/>
              </a:rPr>
              <a:t>$800</a:t>
            </a:r>
          </a:p>
        </p:txBody>
      </p:sp>
      <p:sp>
        <p:nvSpPr>
          <p:cNvPr id="96" name="Rectangle 95">
            <a:hlinkClick r:id="rId17" action="ppaction://hlinksldjump"/>
            <a:extLst>
              <a:ext uri="{FF2B5EF4-FFF2-40B4-BE49-F238E27FC236}">
                <a16:creationId xmlns:a16="http://schemas.microsoft.com/office/drawing/2014/main" id="{D2A19473-347A-4379-9B84-281B47BCDC11}"/>
              </a:ext>
            </a:extLst>
          </p:cNvPr>
          <p:cNvSpPr/>
          <p:nvPr/>
        </p:nvSpPr>
        <p:spPr>
          <a:xfrm>
            <a:off x="4353586" y="5300472"/>
            <a:ext cx="1692527" cy="767527"/>
          </a:xfrm>
          <a:prstGeom prst="rect">
            <a:avLst/>
          </a:prstGeom>
          <a:solidFill>
            <a:srgbClr val="1B8CE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latin typeface="Quicksand SemiBold" pitchFamily="2" charset="0"/>
              </a:rPr>
              <a:t>$1000</a:t>
            </a:r>
          </a:p>
        </p:txBody>
      </p:sp>
      <p:sp>
        <p:nvSpPr>
          <p:cNvPr id="97" name="Rectangle 96">
            <a:hlinkClick r:id="rId18" action="ppaction://hlinksldjump"/>
            <a:extLst>
              <a:ext uri="{FF2B5EF4-FFF2-40B4-BE49-F238E27FC236}">
                <a16:creationId xmlns:a16="http://schemas.microsoft.com/office/drawing/2014/main" id="{BD1427CE-1407-4C0D-887A-8FC8425BA346}"/>
              </a:ext>
            </a:extLst>
          </p:cNvPr>
          <p:cNvSpPr/>
          <p:nvPr/>
        </p:nvSpPr>
        <p:spPr>
          <a:xfrm>
            <a:off x="6140784" y="1773653"/>
            <a:ext cx="1692527" cy="767527"/>
          </a:xfrm>
          <a:prstGeom prst="rect">
            <a:avLst/>
          </a:prstGeom>
          <a:solidFill>
            <a:srgbClr val="1B8CE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latin typeface="Quicksand SemiBold" pitchFamily="2" charset="0"/>
              </a:rPr>
              <a:t>$200</a:t>
            </a:r>
          </a:p>
        </p:txBody>
      </p:sp>
      <p:sp>
        <p:nvSpPr>
          <p:cNvPr id="98" name="Rectangle 97">
            <a:hlinkClick r:id="rId19" action="ppaction://hlinksldjump"/>
            <a:extLst>
              <a:ext uri="{FF2B5EF4-FFF2-40B4-BE49-F238E27FC236}">
                <a16:creationId xmlns:a16="http://schemas.microsoft.com/office/drawing/2014/main" id="{B3C3B298-6EDB-4731-8181-66D5BA0118E1}"/>
              </a:ext>
            </a:extLst>
          </p:cNvPr>
          <p:cNvSpPr/>
          <p:nvPr/>
        </p:nvSpPr>
        <p:spPr>
          <a:xfrm>
            <a:off x="6140784" y="2656490"/>
            <a:ext cx="1692527" cy="767527"/>
          </a:xfrm>
          <a:prstGeom prst="rect">
            <a:avLst/>
          </a:prstGeom>
          <a:solidFill>
            <a:srgbClr val="1B8CE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latin typeface="Quicksand SemiBold" pitchFamily="2" charset="0"/>
              </a:rPr>
              <a:t>$400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45FC062D-486F-4607-9C8D-D360D3CEBA92}"/>
              </a:ext>
            </a:extLst>
          </p:cNvPr>
          <p:cNvSpPr/>
          <p:nvPr/>
        </p:nvSpPr>
        <p:spPr>
          <a:xfrm>
            <a:off x="6146316" y="795131"/>
            <a:ext cx="1692527" cy="877164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Quicksand SemiBold" pitchFamily="2" charset="0"/>
              </a:rPr>
              <a:t>Category 4</a:t>
            </a:r>
          </a:p>
        </p:txBody>
      </p:sp>
      <p:sp>
        <p:nvSpPr>
          <p:cNvPr id="100" name="Rectangle 99">
            <a:hlinkClick r:id="rId20" action="ppaction://hlinksldjump"/>
            <a:extLst>
              <a:ext uri="{FF2B5EF4-FFF2-40B4-BE49-F238E27FC236}">
                <a16:creationId xmlns:a16="http://schemas.microsoft.com/office/drawing/2014/main" id="{EB81E2A5-D40D-4913-A361-AE6FD5D8CA9F}"/>
              </a:ext>
            </a:extLst>
          </p:cNvPr>
          <p:cNvSpPr/>
          <p:nvPr/>
        </p:nvSpPr>
        <p:spPr>
          <a:xfrm>
            <a:off x="6143192" y="3538784"/>
            <a:ext cx="1692527" cy="767527"/>
          </a:xfrm>
          <a:prstGeom prst="rect">
            <a:avLst/>
          </a:prstGeom>
          <a:solidFill>
            <a:srgbClr val="1B8CE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latin typeface="Quicksand SemiBold" pitchFamily="2" charset="0"/>
              </a:rPr>
              <a:t>$600</a:t>
            </a:r>
          </a:p>
        </p:txBody>
      </p:sp>
      <p:sp>
        <p:nvSpPr>
          <p:cNvPr id="101" name="Rectangle 100">
            <a:hlinkClick r:id="rId21" action="ppaction://hlinksldjump"/>
            <a:extLst>
              <a:ext uri="{FF2B5EF4-FFF2-40B4-BE49-F238E27FC236}">
                <a16:creationId xmlns:a16="http://schemas.microsoft.com/office/drawing/2014/main" id="{3C9048BC-8BC7-469B-8A33-569A1676B950}"/>
              </a:ext>
            </a:extLst>
          </p:cNvPr>
          <p:cNvSpPr/>
          <p:nvPr/>
        </p:nvSpPr>
        <p:spPr>
          <a:xfrm>
            <a:off x="6143192" y="4418178"/>
            <a:ext cx="1692527" cy="767527"/>
          </a:xfrm>
          <a:prstGeom prst="rect">
            <a:avLst/>
          </a:prstGeom>
          <a:solidFill>
            <a:srgbClr val="1B8CE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latin typeface="Quicksand SemiBold" pitchFamily="2" charset="0"/>
              </a:rPr>
              <a:t>$800</a:t>
            </a:r>
          </a:p>
        </p:txBody>
      </p:sp>
      <p:sp>
        <p:nvSpPr>
          <p:cNvPr id="102" name="Rectangle 101">
            <a:hlinkClick r:id="rId22" action="ppaction://hlinksldjump"/>
            <a:extLst>
              <a:ext uri="{FF2B5EF4-FFF2-40B4-BE49-F238E27FC236}">
                <a16:creationId xmlns:a16="http://schemas.microsoft.com/office/drawing/2014/main" id="{36B1ABFD-2C08-419F-B7F0-D847E03F0622}"/>
              </a:ext>
            </a:extLst>
          </p:cNvPr>
          <p:cNvSpPr/>
          <p:nvPr/>
        </p:nvSpPr>
        <p:spPr>
          <a:xfrm>
            <a:off x="6145600" y="5300472"/>
            <a:ext cx="1692527" cy="767527"/>
          </a:xfrm>
          <a:prstGeom prst="rect">
            <a:avLst/>
          </a:prstGeom>
          <a:solidFill>
            <a:srgbClr val="1B8CE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latin typeface="Quicksand SemiBold" pitchFamily="2" charset="0"/>
              </a:rPr>
              <a:t>$1000</a:t>
            </a:r>
          </a:p>
        </p:txBody>
      </p:sp>
      <p:sp>
        <p:nvSpPr>
          <p:cNvPr id="103" name="Rectangle 102">
            <a:hlinkClick r:id="rId23" action="ppaction://hlinksldjump"/>
            <a:extLst>
              <a:ext uri="{FF2B5EF4-FFF2-40B4-BE49-F238E27FC236}">
                <a16:creationId xmlns:a16="http://schemas.microsoft.com/office/drawing/2014/main" id="{89D0E465-3305-4610-B978-E35A01F97855}"/>
              </a:ext>
            </a:extLst>
          </p:cNvPr>
          <p:cNvSpPr/>
          <p:nvPr/>
        </p:nvSpPr>
        <p:spPr>
          <a:xfrm>
            <a:off x="7932798" y="1773653"/>
            <a:ext cx="1692527" cy="767527"/>
          </a:xfrm>
          <a:prstGeom prst="rect">
            <a:avLst/>
          </a:prstGeom>
          <a:solidFill>
            <a:srgbClr val="1B8CE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latin typeface="Quicksand SemiBold" pitchFamily="2" charset="0"/>
              </a:rPr>
              <a:t>$200</a:t>
            </a:r>
          </a:p>
        </p:txBody>
      </p:sp>
      <p:sp>
        <p:nvSpPr>
          <p:cNvPr id="104" name="Rectangle 103">
            <a:hlinkClick r:id="rId24" action="ppaction://hlinksldjump"/>
            <a:extLst>
              <a:ext uri="{FF2B5EF4-FFF2-40B4-BE49-F238E27FC236}">
                <a16:creationId xmlns:a16="http://schemas.microsoft.com/office/drawing/2014/main" id="{80474BDF-AF5C-4919-A18A-20806FF1AAB9}"/>
              </a:ext>
            </a:extLst>
          </p:cNvPr>
          <p:cNvSpPr/>
          <p:nvPr/>
        </p:nvSpPr>
        <p:spPr>
          <a:xfrm>
            <a:off x="7932798" y="2656490"/>
            <a:ext cx="1692527" cy="767527"/>
          </a:xfrm>
          <a:prstGeom prst="rect">
            <a:avLst/>
          </a:prstGeom>
          <a:solidFill>
            <a:srgbClr val="1B8CE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latin typeface="Quicksand SemiBold" pitchFamily="2" charset="0"/>
              </a:rPr>
              <a:t>$400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16B60931-1D77-4C65-A0DB-BD7A37EBFAD3}"/>
              </a:ext>
            </a:extLst>
          </p:cNvPr>
          <p:cNvSpPr/>
          <p:nvPr/>
        </p:nvSpPr>
        <p:spPr>
          <a:xfrm>
            <a:off x="7938330" y="795131"/>
            <a:ext cx="1692527" cy="877164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Quicksand SemiBold" pitchFamily="2" charset="0"/>
              </a:rPr>
              <a:t>Category 5</a:t>
            </a:r>
          </a:p>
        </p:txBody>
      </p:sp>
      <p:sp>
        <p:nvSpPr>
          <p:cNvPr id="106" name="Rectangle 105">
            <a:hlinkClick r:id="rId25" action="ppaction://hlinksldjump"/>
            <a:extLst>
              <a:ext uri="{FF2B5EF4-FFF2-40B4-BE49-F238E27FC236}">
                <a16:creationId xmlns:a16="http://schemas.microsoft.com/office/drawing/2014/main" id="{9C685715-D999-4072-83EE-B6728C86677E}"/>
              </a:ext>
            </a:extLst>
          </p:cNvPr>
          <p:cNvSpPr/>
          <p:nvPr/>
        </p:nvSpPr>
        <p:spPr>
          <a:xfrm>
            <a:off x="7935206" y="3538784"/>
            <a:ext cx="1692527" cy="767527"/>
          </a:xfrm>
          <a:prstGeom prst="rect">
            <a:avLst/>
          </a:prstGeom>
          <a:solidFill>
            <a:srgbClr val="1B8CE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latin typeface="Quicksand SemiBold" pitchFamily="2" charset="0"/>
              </a:rPr>
              <a:t>$600</a:t>
            </a:r>
          </a:p>
        </p:txBody>
      </p:sp>
      <p:sp>
        <p:nvSpPr>
          <p:cNvPr id="107" name="Rectangle 106">
            <a:hlinkClick r:id="rId26" action="ppaction://hlinksldjump"/>
            <a:extLst>
              <a:ext uri="{FF2B5EF4-FFF2-40B4-BE49-F238E27FC236}">
                <a16:creationId xmlns:a16="http://schemas.microsoft.com/office/drawing/2014/main" id="{A59F0653-E181-41A8-A4E0-75062346ADC9}"/>
              </a:ext>
            </a:extLst>
          </p:cNvPr>
          <p:cNvSpPr/>
          <p:nvPr/>
        </p:nvSpPr>
        <p:spPr>
          <a:xfrm>
            <a:off x="7935206" y="4418178"/>
            <a:ext cx="1692527" cy="767527"/>
          </a:xfrm>
          <a:prstGeom prst="rect">
            <a:avLst/>
          </a:prstGeom>
          <a:solidFill>
            <a:srgbClr val="1B8CE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latin typeface="Quicksand SemiBold" pitchFamily="2" charset="0"/>
              </a:rPr>
              <a:t>$800</a:t>
            </a:r>
          </a:p>
        </p:txBody>
      </p:sp>
      <p:sp>
        <p:nvSpPr>
          <p:cNvPr id="108" name="Rectangle 107">
            <a:hlinkClick r:id="rId27" action="ppaction://hlinksldjump"/>
            <a:extLst>
              <a:ext uri="{FF2B5EF4-FFF2-40B4-BE49-F238E27FC236}">
                <a16:creationId xmlns:a16="http://schemas.microsoft.com/office/drawing/2014/main" id="{66FB0D83-EED9-4276-B07D-729D027BCB80}"/>
              </a:ext>
            </a:extLst>
          </p:cNvPr>
          <p:cNvSpPr/>
          <p:nvPr/>
        </p:nvSpPr>
        <p:spPr>
          <a:xfrm>
            <a:off x="7937614" y="5300472"/>
            <a:ext cx="1692527" cy="767527"/>
          </a:xfrm>
          <a:prstGeom prst="rect">
            <a:avLst/>
          </a:prstGeom>
          <a:solidFill>
            <a:srgbClr val="1B8CE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latin typeface="Quicksand SemiBold" pitchFamily="2" charset="0"/>
              </a:rPr>
              <a:t>$1000</a:t>
            </a:r>
          </a:p>
        </p:txBody>
      </p:sp>
      <p:sp>
        <p:nvSpPr>
          <p:cNvPr id="109" name="Rectangle 108">
            <a:hlinkClick r:id="rId28" action="ppaction://hlinksldjump"/>
            <a:extLst>
              <a:ext uri="{FF2B5EF4-FFF2-40B4-BE49-F238E27FC236}">
                <a16:creationId xmlns:a16="http://schemas.microsoft.com/office/drawing/2014/main" id="{73B07D4D-6D2B-4ACD-80CC-EDEB2C28450F}"/>
              </a:ext>
            </a:extLst>
          </p:cNvPr>
          <p:cNvSpPr/>
          <p:nvPr/>
        </p:nvSpPr>
        <p:spPr>
          <a:xfrm>
            <a:off x="9724812" y="1773653"/>
            <a:ext cx="1692527" cy="767527"/>
          </a:xfrm>
          <a:prstGeom prst="rect">
            <a:avLst/>
          </a:prstGeom>
          <a:solidFill>
            <a:srgbClr val="1B8CE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latin typeface="Quicksand SemiBold" pitchFamily="2" charset="0"/>
              </a:rPr>
              <a:t>$200</a:t>
            </a:r>
          </a:p>
        </p:txBody>
      </p:sp>
      <p:sp>
        <p:nvSpPr>
          <p:cNvPr id="110" name="Rectangle 109">
            <a:hlinkClick r:id="rId29" action="ppaction://hlinksldjump"/>
            <a:extLst>
              <a:ext uri="{FF2B5EF4-FFF2-40B4-BE49-F238E27FC236}">
                <a16:creationId xmlns:a16="http://schemas.microsoft.com/office/drawing/2014/main" id="{D89452C1-B3AE-4F04-9A23-23A50051BFD3}"/>
              </a:ext>
            </a:extLst>
          </p:cNvPr>
          <p:cNvSpPr/>
          <p:nvPr/>
        </p:nvSpPr>
        <p:spPr>
          <a:xfrm>
            <a:off x="9724812" y="2656490"/>
            <a:ext cx="1692527" cy="767527"/>
          </a:xfrm>
          <a:prstGeom prst="rect">
            <a:avLst/>
          </a:prstGeom>
          <a:solidFill>
            <a:srgbClr val="1B8CE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latin typeface="Quicksand SemiBold" pitchFamily="2" charset="0"/>
              </a:rPr>
              <a:t>$400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0FC059D1-0777-460D-A57C-8D45E2029CB9}"/>
              </a:ext>
            </a:extLst>
          </p:cNvPr>
          <p:cNvSpPr/>
          <p:nvPr/>
        </p:nvSpPr>
        <p:spPr>
          <a:xfrm>
            <a:off x="9730344" y="795131"/>
            <a:ext cx="1692527" cy="877164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Quicksand SemiBold" pitchFamily="2" charset="0"/>
              </a:rPr>
              <a:t>Category 6</a:t>
            </a:r>
          </a:p>
        </p:txBody>
      </p:sp>
      <p:sp>
        <p:nvSpPr>
          <p:cNvPr id="112" name="Rectangle 111">
            <a:hlinkClick r:id="rId30" action="ppaction://hlinksldjump"/>
            <a:extLst>
              <a:ext uri="{FF2B5EF4-FFF2-40B4-BE49-F238E27FC236}">
                <a16:creationId xmlns:a16="http://schemas.microsoft.com/office/drawing/2014/main" id="{4F2432E3-8AB5-4664-AE5E-36393DF43523}"/>
              </a:ext>
            </a:extLst>
          </p:cNvPr>
          <p:cNvSpPr/>
          <p:nvPr/>
        </p:nvSpPr>
        <p:spPr>
          <a:xfrm>
            <a:off x="9727220" y="3538784"/>
            <a:ext cx="1692527" cy="767527"/>
          </a:xfrm>
          <a:prstGeom prst="rect">
            <a:avLst/>
          </a:prstGeom>
          <a:solidFill>
            <a:srgbClr val="1B8CE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latin typeface="Quicksand SemiBold" pitchFamily="2" charset="0"/>
              </a:rPr>
              <a:t>$600</a:t>
            </a:r>
          </a:p>
        </p:txBody>
      </p:sp>
      <p:sp>
        <p:nvSpPr>
          <p:cNvPr id="113" name="Rectangle 112">
            <a:hlinkClick r:id="rId31" action="ppaction://hlinksldjump"/>
            <a:extLst>
              <a:ext uri="{FF2B5EF4-FFF2-40B4-BE49-F238E27FC236}">
                <a16:creationId xmlns:a16="http://schemas.microsoft.com/office/drawing/2014/main" id="{98CAB685-F82B-43E7-8A21-7CD2601D336F}"/>
              </a:ext>
            </a:extLst>
          </p:cNvPr>
          <p:cNvSpPr/>
          <p:nvPr/>
        </p:nvSpPr>
        <p:spPr>
          <a:xfrm>
            <a:off x="9727220" y="4418178"/>
            <a:ext cx="1692527" cy="767527"/>
          </a:xfrm>
          <a:prstGeom prst="rect">
            <a:avLst/>
          </a:prstGeom>
          <a:solidFill>
            <a:srgbClr val="1B8CE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latin typeface="Quicksand SemiBold" pitchFamily="2" charset="0"/>
              </a:rPr>
              <a:t>$800</a:t>
            </a:r>
          </a:p>
        </p:txBody>
      </p:sp>
      <p:sp>
        <p:nvSpPr>
          <p:cNvPr id="114" name="Rectangle 113">
            <a:hlinkClick r:id="rId32" action="ppaction://hlinksldjump"/>
            <a:extLst>
              <a:ext uri="{FF2B5EF4-FFF2-40B4-BE49-F238E27FC236}">
                <a16:creationId xmlns:a16="http://schemas.microsoft.com/office/drawing/2014/main" id="{62D99EFE-B980-461B-A7F9-5A3444E43F2C}"/>
              </a:ext>
            </a:extLst>
          </p:cNvPr>
          <p:cNvSpPr/>
          <p:nvPr/>
        </p:nvSpPr>
        <p:spPr>
          <a:xfrm>
            <a:off x="9729628" y="5300472"/>
            <a:ext cx="1692527" cy="767527"/>
          </a:xfrm>
          <a:prstGeom prst="rect">
            <a:avLst/>
          </a:prstGeom>
          <a:solidFill>
            <a:srgbClr val="1B8CE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latin typeface="Quicksand SemiBold" pitchFamily="2" charset="0"/>
              </a:rPr>
              <a:t>$1000</a:t>
            </a:r>
          </a:p>
        </p:txBody>
      </p:sp>
    </p:spTree>
    <p:extLst>
      <p:ext uri="{BB962C8B-B14F-4D97-AF65-F5344CB8AC3E}">
        <p14:creationId xmlns:p14="http://schemas.microsoft.com/office/powerpoint/2010/main" val="4098256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5"/>
                  </p:tgtEl>
                </p:cond>
              </p:nextCondLst>
            </p:seq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0"/>
                  </p:tgtEl>
                </p:cond>
              </p:nextCondLst>
            </p:seq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8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1"/>
                  </p:tgtEl>
                </p:cond>
              </p:nextCondLst>
            </p:seq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8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2"/>
                  </p:tgtEl>
                </p:cond>
              </p:nextCondLst>
            </p:seq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8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3"/>
                  </p:tgtEl>
                </p:cond>
              </p:nextCondLst>
            </p:seq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8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4"/>
                  </p:tgtEl>
                </p:cond>
              </p:nextCondLst>
            </p:seq>
            <p:seq concurrent="1" nextAc="seek">
              <p:cTn id="38" restart="whenNotActive" fill="hold" evtFilter="cancelBubble" nodeType="interactiveSeq">
                <p:stCondLst>
                  <p:cond evt="onClick" delay="0">
                    <p:tgtEl>
                      <p:spTgt spid="8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" fill="hold">
                      <p:stCondLst>
                        <p:cond delay="0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5"/>
                  </p:tgtEl>
                </p:cond>
              </p:nextCondLst>
            </p:seq>
            <p:seq concurrent="1" nextAc="seek">
              <p:cTn id="44" restart="whenNotActive" fill="hold" evtFilter="cancelBubble" nodeType="interactiveSeq">
                <p:stCondLst>
                  <p:cond evt="onClick" delay="0">
                    <p:tgtEl>
                      <p:spTgt spid="8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5" fill="hold">
                      <p:stCondLst>
                        <p:cond delay="0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6"/>
                  </p:tgtEl>
                </p:cond>
              </p:nextCondLst>
            </p:seq>
            <p:seq concurrent="1" nextAc="seek">
              <p:cTn id="50" restart="whenNotActive" fill="hold" evtFilter="cancelBubble" nodeType="interactiveSeq">
                <p:stCondLst>
                  <p:cond evt="onClick" delay="0">
                    <p:tgtEl>
                      <p:spTgt spid="8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1" fill="hold">
                      <p:stCondLst>
                        <p:cond delay="0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7"/>
                  </p:tgtEl>
                </p:cond>
              </p:nextCondLst>
            </p:seq>
            <p:seq concurrent="1" nextAc="seek">
              <p:cTn id="56" restart="whenNotActive" fill="hold" evtFilter="cancelBubble" nodeType="interactiveSeq">
                <p:stCondLst>
                  <p:cond evt="onClick" delay="0">
                    <p:tgtEl>
                      <p:spTgt spid="8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7" fill="hold">
                      <p:stCondLst>
                        <p:cond delay="0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8"/>
                  </p:tgtEl>
                </p:cond>
              </p:nextCondLst>
            </p:seq>
            <p:seq concurrent="1" nextAc="seek">
              <p:cTn id="62" restart="whenNotActive" fill="hold" evtFilter="cancelBubble" nodeType="interactiveSeq">
                <p:stCondLst>
                  <p:cond evt="onClick" delay="0">
                    <p:tgtEl>
                      <p:spTgt spid="8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3" fill="hold">
                      <p:stCondLst>
                        <p:cond delay="0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9"/>
                  </p:tgtEl>
                </p:cond>
              </p:nextCondLst>
            </p:seq>
            <p:seq concurrent="1" nextAc="seek">
              <p:cTn id="68" restart="whenNotActive" fill="hold" evtFilter="cancelBubble" nodeType="interactiveSeq">
                <p:stCondLst>
                  <p:cond evt="onClick" delay="0">
                    <p:tgtEl>
                      <p:spTgt spid="9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9" fill="hold">
                      <p:stCondLst>
                        <p:cond delay="0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0"/>
                  </p:tgtEl>
                </p:cond>
              </p:nextCondLst>
            </p:seq>
            <p:seq concurrent="1" nextAc="seek">
              <p:cTn id="74" restart="whenNotActive" fill="hold" evtFilter="cancelBubble" nodeType="interactiveSeq">
                <p:stCondLst>
                  <p:cond evt="onClick" delay="0">
                    <p:tgtEl>
                      <p:spTgt spid="9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5" fill="hold">
                      <p:stCondLst>
                        <p:cond delay="0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1"/>
                  </p:tgtEl>
                </p:cond>
              </p:nextCondLst>
            </p:seq>
            <p:seq concurrent="1" nextAc="seek">
              <p:cTn id="80" restart="whenNotActive" fill="hold" evtFilter="cancelBubble" nodeType="interactiveSeq">
                <p:stCondLst>
                  <p:cond evt="onClick" delay="0">
                    <p:tgtEl>
                      <p:spTgt spid="9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1" fill="hold">
                      <p:stCondLst>
                        <p:cond delay="0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2"/>
                  </p:tgtEl>
                </p:cond>
              </p:nextCondLst>
            </p:seq>
            <p:seq concurrent="1" nextAc="seek">
              <p:cTn id="86" restart="whenNotActive" fill="hold" evtFilter="cancelBubble" nodeType="interactiveSeq">
                <p:stCondLst>
                  <p:cond evt="onClick" delay="0">
                    <p:tgtEl>
                      <p:spTgt spid="9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7" fill="hold">
                      <p:stCondLst>
                        <p:cond delay="0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3"/>
                  </p:tgtEl>
                </p:cond>
              </p:nextCondLst>
            </p:seq>
            <p:seq concurrent="1" nextAc="seek">
              <p:cTn id="92" restart="whenNotActive" fill="hold" evtFilter="cancelBubble" nodeType="interactiveSeq">
                <p:stCondLst>
                  <p:cond evt="onClick" delay="0">
                    <p:tgtEl>
                      <p:spTgt spid="9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3" fill="hold">
                      <p:stCondLst>
                        <p:cond delay="0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4"/>
                  </p:tgtEl>
                </p:cond>
              </p:nextCondLst>
            </p:seq>
            <p:seq concurrent="1" nextAc="seek">
              <p:cTn id="98" restart="whenNotActive" fill="hold" evtFilter="cancelBubble" nodeType="interactiveSeq">
                <p:stCondLst>
                  <p:cond evt="onClick" delay="0">
                    <p:tgtEl>
                      <p:spTgt spid="9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9" fill="hold">
                      <p:stCondLst>
                        <p:cond delay="0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2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5"/>
                  </p:tgtEl>
                </p:cond>
              </p:nextCondLst>
            </p:seq>
            <p:seq concurrent="1" nextAc="seek">
              <p:cTn id="104" restart="whenNotActive" fill="hold" evtFilter="cancelBubble" nodeType="interactiveSeq">
                <p:stCondLst>
                  <p:cond evt="onClick" delay="0">
                    <p:tgtEl>
                      <p:spTgt spid="9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5" fill="hold">
                      <p:stCondLst>
                        <p:cond delay="0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8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6"/>
                  </p:tgtEl>
                </p:cond>
              </p:nextCondLst>
            </p:seq>
            <p:seq concurrent="1" nextAc="seek">
              <p:cTn id="110" restart="whenNotActive" fill="hold" evtFilter="cancelBubble" nodeType="interactiveSeq">
                <p:stCondLst>
                  <p:cond evt="onClick" delay="0">
                    <p:tgtEl>
                      <p:spTgt spid="9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1" fill="hold">
                      <p:stCondLst>
                        <p:cond delay="0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4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7"/>
                  </p:tgtEl>
                </p:cond>
              </p:nextCondLst>
            </p:seq>
            <p:seq concurrent="1" nextAc="seek">
              <p:cTn id="116" restart="whenNotActive" fill="hold" evtFilter="cancelBubble" nodeType="interactiveSeq">
                <p:stCondLst>
                  <p:cond evt="onClick" delay="0">
                    <p:tgtEl>
                      <p:spTgt spid="9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7" fill="hold">
                      <p:stCondLst>
                        <p:cond delay="0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0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8"/>
                  </p:tgtEl>
                </p:cond>
              </p:nextCondLst>
            </p:seq>
            <p:seq concurrent="1" nextAc="seek">
              <p:cTn id="122" restart="whenNotActive" fill="hold" evtFilter="cancelBubble" nodeType="interactiveSeq">
                <p:stCondLst>
                  <p:cond evt="onClick" delay="0">
                    <p:tgtEl>
                      <p:spTgt spid="9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3" fill="hold">
                      <p:stCondLst>
                        <p:cond delay="0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6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9"/>
                  </p:tgtEl>
                </p:cond>
              </p:nextCondLst>
            </p:seq>
            <p:seq concurrent="1" nextAc="seek">
              <p:cTn id="128" restart="whenNotActive" fill="hold" evtFilter="cancelBubble" nodeType="interactiveSeq">
                <p:stCondLst>
                  <p:cond evt="onClick" delay="0">
                    <p:tgtEl>
                      <p:spTgt spid="10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9" fill="hold">
                      <p:stCondLst>
                        <p:cond delay="0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2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0"/>
                  </p:tgtEl>
                </p:cond>
              </p:nextCondLst>
            </p:seq>
            <p:seq concurrent="1" nextAc="seek">
              <p:cTn id="134" restart="whenNotActive" fill="hold" evtFilter="cancelBubble" nodeType="interactiveSeq">
                <p:stCondLst>
                  <p:cond evt="onClick" delay="0">
                    <p:tgtEl>
                      <p:spTgt spid="10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5" fill="hold">
                      <p:stCondLst>
                        <p:cond delay="0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8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1"/>
                  </p:tgtEl>
                </p:cond>
              </p:nextCondLst>
            </p:seq>
            <p:seq concurrent="1" nextAc="seek">
              <p:cTn id="140" restart="whenNotActive" fill="hold" evtFilter="cancelBubble" nodeType="interactiveSeq">
                <p:stCondLst>
                  <p:cond evt="onClick" delay="0">
                    <p:tgtEl>
                      <p:spTgt spid="10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1" fill="hold">
                      <p:stCondLst>
                        <p:cond delay="0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4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2"/>
                  </p:tgtEl>
                </p:cond>
              </p:nextCondLst>
            </p:seq>
            <p:seq concurrent="1" nextAc="seek">
              <p:cTn id="146" restart="whenNotActive" fill="hold" evtFilter="cancelBubble" nodeType="interactiveSeq">
                <p:stCondLst>
                  <p:cond evt="onClick" delay="0">
                    <p:tgtEl>
                      <p:spTgt spid="10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7" fill="hold">
                      <p:stCondLst>
                        <p:cond delay="0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0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3"/>
                  </p:tgtEl>
                </p:cond>
              </p:nextCondLst>
            </p:seq>
            <p:seq concurrent="1" nextAc="seek">
              <p:cTn id="152" restart="whenNotActive" fill="hold" evtFilter="cancelBubble" nodeType="interactiveSeq">
                <p:stCondLst>
                  <p:cond evt="onClick" delay="0">
                    <p:tgtEl>
                      <p:spTgt spid="10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3" fill="hold">
                      <p:stCondLst>
                        <p:cond delay="0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6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4"/>
                  </p:tgtEl>
                </p:cond>
              </p:nextCondLst>
            </p:seq>
            <p:seq concurrent="1" nextAc="seek">
              <p:cTn id="158" restart="whenNotActive" fill="hold" evtFilter="cancelBubble" nodeType="interactiveSeq">
                <p:stCondLst>
                  <p:cond evt="onClick" delay="0">
                    <p:tgtEl>
                      <p:spTgt spid="10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9" fill="hold">
                      <p:stCondLst>
                        <p:cond delay="0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2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5"/>
                  </p:tgtEl>
                </p:cond>
              </p:nextCondLst>
            </p:seq>
            <p:seq concurrent="1" nextAc="seek">
              <p:cTn id="164" restart="whenNotActive" fill="hold" evtFilter="cancelBubble" nodeType="interactiveSeq">
                <p:stCondLst>
                  <p:cond evt="onClick" delay="0">
                    <p:tgtEl>
                      <p:spTgt spid="10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5" fill="hold">
                      <p:stCondLst>
                        <p:cond delay="0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8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6"/>
                  </p:tgtEl>
                </p:cond>
              </p:nextCondLst>
            </p:seq>
            <p:seq concurrent="1" nextAc="seek">
              <p:cTn id="170" restart="whenNotActive" fill="hold" evtFilter="cancelBubble" nodeType="interactiveSeq">
                <p:stCondLst>
                  <p:cond evt="onClick" delay="0">
                    <p:tgtEl>
                      <p:spTgt spid="10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1" fill="hold">
                      <p:stCondLst>
                        <p:cond delay="0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4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7"/>
                  </p:tgtEl>
                </p:cond>
              </p:nextCondLst>
            </p:seq>
            <p:seq concurrent="1" nextAc="seek">
              <p:cTn id="176" restart="whenNotActive" fill="hold" evtFilter="cancelBubble" nodeType="interactiveSeq">
                <p:stCondLst>
                  <p:cond evt="onClick" delay="0">
                    <p:tgtEl>
                      <p:spTgt spid="10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7" fill="hold">
                      <p:stCondLst>
                        <p:cond delay="0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0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8"/>
                  </p:tgtEl>
                </p:cond>
              </p:nextCondLst>
            </p:seq>
            <p:seq concurrent="1" nextAc="seek">
              <p:cTn id="182" restart="whenNotActive" fill="hold" evtFilter="cancelBubble" nodeType="interactiveSeq">
                <p:stCondLst>
                  <p:cond evt="onClick" delay="0">
                    <p:tgtEl>
                      <p:spTgt spid="10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3" fill="hold">
                      <p:stCondLst>
                        <p:cond delay="0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6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9"/>
                  </p:tgtEl>
                </p:cond>
              </p:nextCondLst>
            </p:seq>
            <p:seq concurrent="1" nextAc="seek">
              <p:cTn id="188" restart="whenNotActive" fill="hold" evtFilter="cancelBubble" nodeType="interactiveSeq">
                <p:stCondLst>
                  <p:cond evt="onClick" delay="0">
                    <p:tgtEl>
                      <p:spTgt spid="1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9" fill="hold">
                      <p:stCondLst>
                        <p:cond delay="0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2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0"/>
                  </p:tgtEl>
                </p:cond>
              </p:nextCondLst>
            </p:seq>
            <p:seq concurrent="1" nextAc="seek">
              <p:cTn id="194" restart="whenNotActive" fill="hold" evtFilter="cancelBubble" nodeType="interactiveSeq">
                <p:stCondLst>
                  <p:cond evt="onClick" delay="0">
                    <p:tgtEl>
                      <p:spTgt spid="1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5" fill="hold">
                      <p:stCondLst>
                        <p:cond delay="0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8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1"/>
                  </p:tgtEl>
                </p:cond>
              </p:nextCondLst>
            </p:seq>
            <p:seq concurrent="1" nextAc="seek">
              <p:cTn id="200" restart="whenNotActive" fill="hold" evtFilter="cancelBubble" nodeType="interactiveSeq">
                <p:stCondLst>
                  <p:cond evt="onClick" delay="0">
                    <p:tgtEl>
                      <p:spTgt spid="1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01" fill="hold">
                      <p:stCondLst>
                        <p:cond delay="0"/>
                      </p:stCondLst>
                      <p:childTnLst>
                        <p:par>
                          <p:cTn id="202" fill="hold">
                            <p:stCondLst>
                              <p:cond delay="0"/>
                            </p:stCondLst>
                            <p:childTnLst>
                              <p:par>
                                <p:cTn id="20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4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2"/>
                  </p:tgtEl>
                </p:cond>
              </p:nextCondLst>
            </p:seq>
            <p:seq concurrent="1" nextAc="seek">
              <p:cTn id="206" restart="whenNotActive" fill="hold" evtFilter="cancelBubble" nodeType="interactiveSeq">
                <p:stCondLst>
                  <p:cond evt="onClick" delay="0">
                    <p:tgtEl>
                      <p:spTgt spid="1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07" fill="hold">
                      <p:stCondLst>
                        <p:cond delay="0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0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3"/>
                  </p:tgtEl>
                </p:cond>
              </p:nextCondLst>
            </p:seq>
            <p:seq concurrent="1" nextAc="seek">
              <p:cTn id="212" restart="whenNotActive" fill="hold" evtFilter="cancelBubble" nodeType="interactiveSeq">
                <p:stCondLst>
                  <p:cond evt="onClick" delay="0">
                    <p:tgtEl>
                      <p:spTgt spid="1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3" fill="hold">
                      <p:stCondLst>
                        <p:cond delay="0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6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4"/>
                  </p:tgtEl>
                </p:cond>
              </p:nextCondLst>
            </p:seq>
          </p:childTnLst>
        </p:cTn>
      </p:par>
    </p:tnLst>
    <p:bldLst>
      <p:bldP spid="75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93" grpId="0" animBg="1"/>
      <p:bldP spid="94" grpId="0" animBg="1"/>
      <p:bldP spid="95" grpId="0" animBg="1"/>
      <p:bldP spid="96" grpId="0" animBg="1"/>
      <p:bldP spid="97" grpId="0" animBg="1"/>
      <p:bldP spid="98" grpId="0" animBg="1"/>
      <p:bldP spid="99" grpId="0" animBg="1"/>
      <p:bldP spid="100" grpId="0" animBg="1"/>
      <p:bldP spid="101" grpId="0" animBg="1"/>
      <p:bldP spid="102" grpId="0" animBg="1"/>
      <p:bldP spid="103" grpId="0" animBg="1"/>
      <p:bldP spid="104" grpId="0" animBg="1"/>
      <p:bldP spid="105" grpId="0" animBg="1"/>
      <p:bldP spid="106" grpId="0" animBg="1"/>
      <p:bldP spid="107" grpId="0" animBg="1"/>
      <p:bldP spid="108" grpId="0" animBg="1"/>
      <p:bldP spid="109" grpId="0" animBg="1"/>
      <p:bldP spid="110" grpId="0" animBg="1"/>
      <p:bldP spid="111" grpId="0" animBg="1"/>
      <p:bldP spid="112" grpId="0" animBg="1"/>
      <p:bldP spid="113" grpId="0" animBg="1"/>
      <p:bldP spid="114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FB7C3066-8536-4B2A-B7DE-7D5EA9BEC492}"/>
              </a:ext>
            </a:extLst>
          </p:cNvPr>
          <p:cNvSpPr/>
          <p:nvPr/>
        </p:nvSpPr>
        <p:spPr>
          <a:xfrm>
            <a:off x="843168" y="1355038"/>
            <a:ext cx="10505661" cy="1262270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2E7DF0-4682-40E9-9EA2-A42AE8F8C5AF}"/>
              </a:ext>
            </a:extLst>
          </p:cNvPr>
          <p:cNvSpPr txBox="1"/>
          <p:nvPr/>
        </p:nvSpPr>
        <p:spPr>
          <a:xfrm>
            <a:off x="843168" y="3429000"/>
            <a:ext cx="1050566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marR="0" lvl="0" indent="-91440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sz="5400" dirty="0">
                <a:solidFill>
                  <a:prstClr val="black"/>
                </a:solidFill>
                <a:latin typeface="Calibri" panose="020F0502020204030204"/>
              </a:rPr>
              <a:t>Would you like a little milk?</a:t>
            </a:r>
          </a:p>
          <a:p>
            <a:pPr marL="914400" marR="0" lvl="0" indent="-91440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</a:t>
            </a:r>
            <a:r>
              <a:rPr lang="en-US" sz="5400" dirty="0" err="1">
                <a:solidFill>
                  <a:prstClr val="black"/>
                </a:solidFill>
                <a:latin typeface="Calibri" panose="020F0502020204030204"/>
              </a:rPr>
              <a:t>ould</a:t>
            </a:r>
            <a:r>
              <a:rPr lang="en-US" sz="5400" dirty="0">
                <a:solidFill>
                  <a:prstClr val="black"/>
                </a:solidFill>
                <a:latin typeface="Calibri" panose="020F0502020204030204"/>
              </a:rPr>
              <a:t> you like a few milk?</a:t>
            </a:r>
          </a:p>
          <a:p>
            <a:pPr marL="914400" marR="0" lvl="0" indent="-91440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sz="5400" dirty="0">
                <a:solidFill>
                  <a:prstClr val="black"/>
                </a:solidFill>
                <a:latin typeface="Calibri" panose="020F0502020204030204"/>
              </a:rPr>
              <a:t>Would you like many milk? </a:t>
            </a:r>
            <a:endParaRPr kumimoji="0" lang="en-US" sz="5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386E32-901A-4431-8DAE-C2F1579AF07A}"/>
              </a:ext>
            </a:extLst>
          </p:cNvPr>
          <p:cNvSpPr txBox="1"/>
          <p:nvPr/>
        </p:nvSpPr>
        <p:spPr>
          <a:xfrm>
            <a:off x="677914" y="743165"/>
            <a:ext cx="108361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Category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Quicksand SemiBold" pitchFamily="2" charset="0"/>
                <a:ea typeface="+mn-ea"/>
                <a:cs typeface="+mn-cs"/>
              </a:rPr>
              <a:t>6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$400</a:t>
            </a:r>
          </a:p>
        </p:txBody>
      </p:sp>
      <p:sp>
        <p:nvSpPr>
          <p:cNvPr id="6" name="Arrow: Right 5">
            <a:hlinkClick r:id="rId3" action="ppaction://hlinksldjump"/>
            <a:extLst>
              <a:ext uri="{FF2B5EF4-FFF2-40B4-BE49-F238E27FC236}">
                <a16:creationId xmlns:a16="http://schemas.microsoft.com/office/drawing/2014/main" id="{B1D30579-92A1-4EE0-88F7-62B2910F4DEB}"/>
              </a:ext>
            </a:extLst>
          </p:cNvPr>
          <p:cNvSpPr/>
          <p:nvPr/>
        </p:nvSpPr>
        <p:spPr>
          <a:xfrm>
            <a:off x="9848192" y="5552531"/>
            <a:ext cx="1965434" cy="1124607"/>
          </a:xfrm>
          <a:prstGeom prst="rightArrow">
            <a:avLst/>
          </a:prstGeom>
          <a:solidFill>
            <a:srgbClr val="FFFF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Quicksand SemiBold" pitchFamily="2" charset="0"/>
                <a:ea typeface="+mn-ea"/>
                <a:cs typeface="+mn-cs"/>
              </a:rPr>
              <a:t>Back To Board</a:t>
            </a:r>
          </a:p>
        </p:txBody>
      </p:sp>
    </p:spTree>
    <p:extLst>
      <p:ext uri="{BB962C8B-B14F-4D97-AF65-F5344CB8AC3E}">
        <p14:creationId xmlns:p14="http://schemas.microsoft.com/office/powerpoint/2010/main" val="4252897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FB7C3066-8536-4B2A-B7DE-7D5EA9BEC492}"/>
              </a:ext>
            </a:extLst>
          </p:cNvPr>
          <p:cNvSpPr/>
          <p:nvPr/>
        </p:nvSpPr>
        <p:spPr>
          <a:xfrm>
            <a:off x="843168" y="1355038"/>
            <a:ext cx="10505661" cy="1262270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2E7DF0-4682-40E9-9EA2-A42AE8F8C5AF}"/>
              </a:ext>
            </a:extLst>
          </p:cNvPr>
          <p:cNvSpPr txBox="1"/>
          <p:nvPr/>
        </p:nvSpPr>
        <p:spPr>
          <a:xfrm>
            <a:off x="843168" y="3429000"/>
            <a:ext cx="1050566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marR="0" lvl="0" indent="-91440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 have a lot of friends.</a:t>
            </a:r>
          </a:p>
          <a:p>
            <a:pPr marL="914400" marR="0" lvl="0" indent="-91440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sz="5400" dirty="0">
                <a:solidFill>
                  <a:prstClr val="black"/>
                </a:solidFill>
                <a:latin typeface="Calibri" panose="020F0502020204030204"/>
              </a:rPr>
              <a:t>She has lot of boyfriends.</a:t>
            </a:r>
          </a:p>
          <a:p>
            <a:pPr marL="914400" marR="0" lvl="0" indent="-91440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sz="5400" dirty="0">
                <a:solidFill>
                  <a:prstClr val="black"/>
                </a:solidFill>
                <a:latin typeface="Calibri" panose="020F0502020204030204"/>
              </a:rPr>
              <a:t>You have a lots of close friends</a:t>
            </a:r>
            <a:endParaRPr kumimoji="0" lang="en-US" sz="5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386E32-901A-4431-8DAE-C2F1579AF07A}"/>
              </a:ext>
            </a:extLst>
          </p:cNvPr>
          <p:cNvSpPr txBox="1"/>
          <p:nvPr/>
        </p:nvSpPr>
        <p:spPr>
          <a:xfrm>
            <a:off x="677914" y="743165"/>
            <a:ext cx="108361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Category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Quicksand SemiBold" pitchFamily="2" charset="0"/>
                <a:ea typeface="+mn-ea"/>
                <a:cs typeface="+mn-cs"/>
              </a:rPr>
              <a:t>6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$600</a:t>
            </a:r>
          </a:p>
        </p:txBody>
      </p:sp>
      <p:sp>
        <p:nvSpPr>
          <p:cNvPr id="6" name="Arrow: Right 5">
            <a:hlinkClick r:id="rId3" action="ppaction://hlinksldjump"/>
            <a:extLst>
              <a:ext uri="{FF2B5EF4-FFF2-40B4-BE49-F238E27FC236}">
                <a16:creationId xmlns:a16="http://schemas.microsoft.com/office/drawing/2014/main" id="{B1D30579-92A1-4EE0-88F7-62B2910F4DEB}"/>
              </a:ext>
            </a:extLst>
          </p:cNvPr>
          <p:cNvSpPr/>
          <p:nvPr/>
        </p:nvSpPr>
        <p:spPr>
          <a:xfrm>
            <a:off x="9848192" y="5552531"/>
            <a:ext cx="1965434" cy="1124607"/>
          </a:xfrm>
          <a:prstGeom prst="rightArrow">
            <a:avLst/>
          </a:prstGeom>
          <a:solidFill>
            <a:srgbClr val="FFFF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Quicksand SemiBold" pitchFamily="2" charset="0"/>
                <a:ea typeface="+mn-ea"/>
                <a:cs typeface="+mn-cs"/>
              </a:rPr>
              <a:t>Back To Board</a:t>
            </a:r>
          </a:p>
        </p:txBody>
      </p:sp>
    </p:spTree>
    <p:extLst>
      <p:ext uri="{BB962C8B-B14F-4D97-AF65-F5344CB8AC3E}">
        <p14:creationId xmlns:p14="http://schemas.microsoft.com/office/powerpoint/2010/main" val="1043333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FB7C3066-8536-4B2A-B7DE-7D5EA9BEC492}"/>
              </a:ext>
            </a:extLst>
          </p:cNvPr>
          <p:cNvSpPr/>
          <p:nvPr/>
        </p:nvSpPr>
        <p:spPr>
          <a:xfrm>
            <a:off x="843168" y="1355038"/>
            <a:ext cx="10505661" cy="1262270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TYPE YOUR QUESTION HERE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2E7DF0-4682-40E9-9EA2-A42AE8F8C5AF}"/>
              </a:ext>
            </a:extLst>
          </p:cNvPr>
          <p:cNvSpPr txBox="1"/>
          <p:nvPr/>
        </p:nvSpPr>
        <p:spPr>
          <a:xfrm>
            <a:off x="843168" y="3429000"/>
            <a:ext cx="105056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What do you like and dislike 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386E32-901A-4431-8DAE-C2F1579AF07A}"/>
              </a:ext>
            </a:extLst>
          </p:cNvPr>
          <p:cNvSpPr txBox="1"/>
          <p:nvPr/>
        </p:nvSpPr>
        <p:spPr>
          <a:xfrm>
            <a:off x="677914" y="743165"/>
            <a:ext cx="108361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Category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Quicksand SemiBold" pitchFamily="2" charset="0"/>
                <a:ea typeface="+mn-ea"/>
                <a:cs typeface="+mn-cs"/>
              </a:rPr>
              <a:t>6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$800</a:t>
            </a:r>
          </a:p>
        </p:txBody>
      </p:sp>
      <p:sp>
        <p:nvSpPr>
          <p:cNvPr id="6" name="Arrow: Right 5">
            <a:hlinkClick r:id="rId3" action="ppaction://hlinksldjump"/>
            <a:extLst>
              <a:ext uri="{FF2B5EF4-FFF2-40B4-BE49-F238E27FC236}">
                <a16:creationId xmlns:a16="http://schemas.microsoft.com/office/drawing/2014/main" id="{B1D30579-92A1-4EE0-88F7-62B2910F4DEB}"/>
              </a:ext>
            </a:extLst>
          </p:cNvPr>
          <p:cNvSpPr/>
          <p:nvPr/>
        </p:nvSpPr>
        <p:spPr>
          <a:xfrm>
            <a:off x="9848192" y="5552531"/>
            <a:ext cx="1965434" cy="1124607"/>
          </a:xfrm>
          <a:prstGeom prst="rightArrow">
            <a:avLst/>
          </a:prstGeom>
          <a:solidFill>
            <a:srgbClr val="FFFF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Quicksand SemiBold" pitchFamily="2" charset="0"/>
                <a:ea typeface="+mn-ea"/>
                <a:cs typeface="+mn-cs"/>
              </a:rPr>
              <a:t>Back To Board</a:t>
            </a:r>
          </a:p>
        </p:txBody>
      </p:sp>
    </p:spTree>
    <p:extLst>
      <p:ext uri="{BB962C8B-B14F-4D97-AF65-F5344CB8AC3E}">
        <p14:creationId xmlns:p14="http://schemas.microsoft.com/office/powerpoint/2010/main" val="3994372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FB7C3066-8536-4B2A-B7DE-7D5EA9BEC492}"/>
              </a:ext>
            </a:extLst>
          </p:cNvPr>
          <p:cNvSpPr/>
          <p:nvPr/>
        </p:nvSpPr>
        <p:spPr>
          <a:xfrm>
            <a:off x="843168" y="1355038"/>
            <a:ext cx="10505661" cy="1262270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b="1" dirty="0">
                <a:solidFill>
                  <a:sysClr val="windowText" lastClr="000000"/>
                </a:solidFill>
                <a:latin typeface="Calibri" panose="020F0502020204030204"/>
              </a:rPr>
              <a:t>2</a:t>
            </a:r>
            <a:endParaRPr kumimoji="0" lang="en-US" sz="48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2E7DF0-4682-40E9-9EA2-A42AE8F8C5AF}"/>
              </a:ext>
            </a:extLst>
          </p:cNvPr>
          <p:cNvSpPr txBox="1"/>
          <p:nvPr/>
        </p:nvSpPr>
        <p:spPr>
          <a:xfrm>
            <a:off x="843168" y="3429000"/>
            <a:ext cx="1050566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marR="0" lvl="0" indent="-9144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Had He eaten breakfast?</a:t>
            </a:r>
          </a:p>
          <a:p>
            <a:pPr marL="914400" marR="0" lvl="0" indent="-9144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sz="4800" dirty="0">
                <a:solidFill>
                  <a:prstClr val="black"/>
                </a:solidFill>
                <a:latin typeface="Calibri" panose="020F0502020204030204"/>
              </a:rPr>
              <a:t>Have you done your homework?</a:t>
            </a:r>
          </a:p>
          <a:p>
            <a:pPr marL="914400" marR="0" lvl="0" indent="-9144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Had they gone to school.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386E32-901A-4431-8DAE-C2F1579AF07A}"/>
              </a:ext>
            </a:extLst>
          </p:cNvPr>
          <p:cNvSpPr txBox="1"/>
          <p:nvPr/>
        </p:nvSpPr>
        <p:spPr>
          <a:xfrm>
            <a:off x="677914" y="743165"/>
            <a:ext cx="108361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Category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Quicksand SemiBold" pitchFamily="2" charset="0"/>
                <a:ea typeface="+mn-ea"/>
                <a:cs typeface="+mn-cs"/>
              </a:rPr>
              <a:t>6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$1000</a:t>
            </a:r>
          </a:p>
        </p:txBody>
      </p:sp>
      <p:sp>
        <p:nvSpPr>
          <p:cNvPr id="6" name="Arrow: Right 5">
            <a:hlinkClick r:id="rId3" action="ppaction://hlinksldjump"/>
            <a:extLst>
              <a:ext uri="{FF2B5EF4-FFF2-40B4-BE49-F238E27FC236}">
                <a16:creationId xmlns:a16="http://schemas.microsoft.com/office/drawing/2014/main" id="{B1D30579-92A1-4EE0-88F7-62B2910F4DEB}"/>
              </a:ext>
            </a:extLst>
          </p:cNvPr>
          <p:cNvSpPr/>
          <p:nvPr/>
        </p:nvSpPr>
        <p:spPr>
          <a:xfrm>
            <a:off x="9848192" y="5552531"/>
            <a:ext cx="1965434" cy="1124607"/>
          </a:xfrm>
          <a:prstGeom prst="rightArrow">
            <a:avLst/>
          </a:prstGeom>
          <a:solidFill>
            <a:srgbClr val="FFFF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Quicksand SemiBold" pitchFamily="2" charset="0"/>
                <a:ea typeface="+mn-ea"/>
                <a:cs typeface="+mn-cs"/>
              </a:rPr>
              <a:t>Back To Board</a:t>
            </a:r>
          </a:p>
        </p:txBody>
      </p:sp>
    </p:spTree>
    <p:extLst>
      <p:ext uri="{BB962C8B-B14F-4D97-AF65-F5344CB8AC3E}">
        <p14:creationId xmlns:p14="http://schemas.microsoft.com/office/powerpoint/2010/main" val="1818267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FB7C3066-8536-4B2A-B7DE-7D5EA9BEC492}"/>
              </a:ext>
            </a:extLst>
          </p:cNvPr>
          <p:cNvSpPr/>
          <p:nvPr/>
        </p:nvSpPr>
        <p:spPr>
          <a:xfrm>
            <a:off x="843168" y="1266385"/>
            <a:ext cx="10505661" cy="2635055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solidFill>
                  <a:schemeClr val="tx1"/>
                </a:solidFill>
              </a:rPr>
              <a:t>Paragraph is a group of sentence that combine together to develop only one topic.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2E7DF0-4682-40E9-9EA2-A42AE8F8C5AF}"/>
              </a:ext>
            </a:extLst>
          </p:cNvPr>
          <p:cNvSpPr txBox="1"/>
          <p:nvPr/>
        </p:nvSpPr>
        <p:spPr>
          <a:xfrm>
            <a:off x="843167" y="4424660"/>
            <a:ext cx="105056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/>
              <a:t>What is Paragraph?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386E32-901A-4431-8DAE-C2F1579AF07A}"/>
              </a:ext>
            </a:extLst>
          </p:cNvPr>
          <p:cNvSpPr txBox="1"/>
          <p:nvPr/>
        </p:nvSpPr>
        <p:spPr>
          <a:xfrm>
            <a:off x="677914" y="743165"/>
            <a:ext cx="108361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Category </a:t>
            </a:r>
            <a:r>
              <a:rPr lang="en-US" sz="2800" b="1" dirty="0">
                <a:latin typeface="Quicksand SemiBold" pitchFamily="2" charset="0"/>
              </a:rPr>
              <a:t>1</a:t>
            </a:r>
            <a:r>
              <a:rPr lang="en-US" sz="2800" b="1" dirty="0"/>
              <a:t>: </a:t>
            </a:r>
            <a:r>
              <a:rPr lang="en-US" sz="2800" b="1" dirty="0">
                <a:solidFill>
                  <a:schemeClr val="bg1"/>
                </a:solidFill>
              </a:rPr>
              <a:t>$200</a:t>
            </a:r>
          </a:p>
        </p:txBody>
      </p:sp>
      <p:sp>
        <p:nvSpPr>
          <p:cNvPr id="6" name="Arrow: Right 5">
            <a:hlinkClick r:id="rId3" action="ppaction://hlinksldjump"/>
            <a:extLst>
              <a:ext uri="{FF2B5EF4-FFF2-40B4-BE49-F238E27FC236}">
                <a16:creationId xmlns:a16="http://schemas.microsoft.com/office/drawing/2014/main" id="{B1D30579-92A1-4EE0-88F7-62B2910F4DEB}"/>
              </a:ext>
            </a:extLst>
          </p:cNvPr>
          <p:cNvSpPr/>
          <p:nvPr/>
        </p:nvSpPr>
        <p:spPr>
          <a:xfrm>
            <a:off x="9848192" y="5552531"/>
            <a:ext cx="1965434" cy="1124607"/>
          </a:xfrm>
          <a:prstGeom prst="rightArrow">
            <a:avLst/>
          </a:prstGeom>
          <a:solidFill>
            <a:srgbClr val="FFFF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Quicksand SemiBold" pitchFamily="2" charset="0"/>
              </a:rPr>
              <a:t>Back To Board</a:t>
            </a:r>
          </a:p>
        </p:txBody>
      </p:sp>
    </p:spTree>
    <p:extLst>
      <p:ext uri="{BB962C8B-B14F-4D97-AF65-F5344CB8AC3E}">
        <p14:creationId xmlns:p14="http://schemas.microsoft.com/office/powerpoint/2010/main" val="2694050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FB7C3066-8536-4B2A-B7DE-7D5EA9BEC492}"/>
              </a:ext>
            </a:extLst>
          </p:cNvPr>
          <p:cNvSpPr/>
          <p:nvPr/>
        </p:nvSpPr>
        <p:spPr>
          <a:xfrm>
            <a:off x="843168" y="1355038"/>
            <a:ext cx="10505661" cy="1632002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Topic</a:t>
            </a:r>
            <a:r>
              <a:rPr kumimoji="0" lang="en-US" sz="4800" b="1" i="0" u="none" strike="noStrike" kern="1200" cap="none" spc="0" normalizeH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Sentence= Topic + Controlling idea</a:t>
            </a:r>
            <a:endParaRPr kumimoji="0" lang="en-US" sz="48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2E7DF0-4682-40E9-9EA2-A42AE8F8C5AF}"/>
              </a:ext>
            </a:extLst>
          </p:cNvPr>
          <p:cNvSpPr txBox="1"/>
          <p:nvPr/>
        </p:nvSpPr>
        <p:spPr>
          <a:xfrm>
            <a:off x="843168" y="3429000"/>
            <a:ext cx="105056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What is Topic Sentence?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386E32-901A-4431-8DAE-C2F1579AF07A}"/>
              </a:ext>
            </a:extLst>
          </p:cNvPr>
          <p:cNvSpPr txBox="1"/>
          <p:nvPr/>
        </p:nvSpPr>
        <p:spPr>
          <a:xfrm>
            <a:off x="677914" y="743165"/>
            <a:ext cx="108361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Category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Quicksand SemiBold" pitchFamily="2" charset="0"/>
                <a:ea typeface="+mn-ea"/>
                <a:cs typeface="+mn-cs"/>
              </a:rPr>
              <a:t>1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$400</a:t>
            </a:r>
          </a:p>
        </p:txBody>
      </p:sp>
      <p:sp>
        <p:nvSpPr>
          <p:cNvPr id="6" name="Arrow: Right 5">
            <a:hlinkClick r:id="rId3" action="ppaction://hlinksldjump"/>
            <a:extLst>
              <a:ext uri="{FF2B5EF4-FFF2-40B4-BE49-F238E27FC236}">
                <a16:creationId xmlns:a16="http://schemas.microsoft.com/office/drawing/2014/main" id="{B1D30579-92A1-4EE0-88F7-62B2910F4DEB}"/>
              </a:ext>
            </a:extLst>
          </p:cNvPr>
          <p:cNvSpPr/>
          <p:nvPr/>
        </p:nvSpPr>
        <p:spPr>
          <a:xfrm>
            <a:off x="9848192" y="5552531"/>
            <a:ext cx="1965434" cy="1124607"/>
          </a:xfrm>
          <a:prstGeom prst="rightArrow">
            <a:avLst/>
          </a:prstGeom>
          <a:solidFill>
            <a:srgbClr val="FFFF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Quicksand SemiBold" pitchFamily="2" charset="0"/>
                <a:ea typeface="+mn-ea"/>
                <a:cs typeface="+mn-cs"/>
              </a:rPr>
              <a:t>Back To Board</a:t>
            </a:r>
          </a:p>
        </p:txBody>
      </p:sp>
    </p:spTree>
    <p:extLst>
      <p:ext uri="{BB962C8B-B14F-4D97-AF65-F5344CB8AC3E}">
        <p14:creationId xmlns:p14="http://schemas.microsoft.com/office/powerpoint/2010/main" val="3133879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FB7C3066-8536-4B2A-B7DE-7D5EA9BEC492}"/>
              </a:ext>
            </a:extLst>
          </p:cNvPr>
          <p:cNvSpPr/>
          <p:nvPr/>
        </p:nvSpPr>
        <p:spPr>
          <a:xfrm>
            <a:off x="843168" y="1355038"/>
            <a:ext cx="10505661" cy="1743762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Supporting Sentences is the sentences</a:t>
            </a:r>
            <a:r>
              <a:rPr kumimoji="0" lang="en-US" sz="4800" b="1" i="0" u="none" strike="noStrike" kern="1200" cap="none" spc="0" normalizeH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that support a topic sentence.</a:t>
            </a:r>
            <a:endParaRPr kumimoji="0" lang="en-US" sz="48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2E7DF0-4682-40E9-9EA2-A42AE8F8C5AF}"/>
              </a:ext>
            </a:extLst>
          </p:cNvPr>
          <p:cNvSpPr txBox="1"/>
          <p:nvPr/>
        </p:nvSpPr>
        <p:spPr>
          <a:xfrm>
            <a:off x="843168" y="3429000"/>
            <a:ext cx="105056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>
                <a:solidFill>
                  <a:prstClr val="black"/>
                </a:solidFill>
                <a:latin typeface="Calibri" panose="020F0502020204030204"/>
              </a:rPr>
              <a:t>What is Supporting sentences?</a:t>
            </a:r>
            <a:endParaRPr kumimoji="0" lang="en-US" sz="5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386E32-901A-4431-8DAE-C2F1579AF07A}"/>
              </a:ext>
            </a:extLst>
          </p:cNvPr>
          <p:cNvSpPr txBox="1"/>
          <p:nvPr/>
        </p:nvSpPr>
        <p:spPr>
          <a:xfrm>
            <a:off x="677914" y="743165"/>
            <a:ext cx="108361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Category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Quicksand SemiBold" pitchFamily="2" charset="0"/>
                <a:ea typeface="+mn-ea"/>
                <a:cs typeface="+mn-cs"/>
              </a:rPr>
              <a:t>1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$600</a:t>
            </a:r>
          </a:p>
        </p:txBody>
      </p:sp>
      <p:sp>
        <p:nvSpPr>
          <p:cNvPr id="6" name="Arrow: Right 5">
            <a:hlinkClick r:id="rId3" action="ppaction://hlinksldjump"/>
            <a:extLst>
              <a:ext uri="{FF2B5EF4-FFF2-40B4-BE49-F238E27FC236}">
                <a16:creationId xmlns:a16="http://schemas.microsoft.com/office/drawing/2014/main" id="{B1D30579-92A1-4EE0-88F7-62B2910F4DEB}"/>
              </a:ext>
            </a:extLst>
          </p:cNvPr>
          <p:cNvSpPr/>
          <p:nvPr/>
        </p:nvSpPr>
        <p:spPr>
          <a:xfrm>
            <a:off x="9848192" y="5552531"/>
            <a:ext cx="1965434" cy="1124607"/>
          </a:xfrm>
          <a:prstGeom prst="rightArrow">
            <a:avLst/>
          </a:prstGeom>
          <a:solidFill>
            <a:srgbClr val="FFFF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Quicksand SemiBold" pitchFamily="2" charset="0"/>
                <a:ea typeface="+mn-ea"/>
                <a:cs typeface="+mn-cs"/>
              </a:rPr>
              <a:t>Back To Board</a:t>
            </a:r>
          </a:p>
        </p:txBody>
      </p:sp>
    </p:spTree>
    <p:extLst>
      <p:ext uri="{BB962C8B-B14F-4D97-AF65-F5344CB8AC3E}">
        <p14:creationId xmlns:p14="http://schemas.microsoft.com/office/powerpoint/2010/main" val="114551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FB7C3066-8536-4B2A-B7DE-7D5EA9BEC492}"/>
              </a:ext>
            </a:extLst>
          </p:cNvPr>
          <p:cNvSpPr/>
          <p:nvPr/>
        </p:nvSpPr>
        <p:spPr>
          <a:xfrm>
            <a:off x="843168" y="1355037"/>
            <a:ext cx="10505661" cy="175432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b="1" dirty="0">
                <a:solidFill>
                  <a:sysClr val="windowText" lastClr="000000"/>
                </a:solidFill>
                <a:latin typeface="Calibri" panose="020F0502020204030204"/>
              </a:rPr>
              <a:t>Topic + controlling idea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Controlling</a:t>
            </a:r>
            <a:r>
              <a:rPr kumimoji="0" lang="en-US" sz="4800" b="1" i="0" u="none" strike="noStrike" kern="1200" cap="none" spc="0" normalizeH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idea + Topic</a:t>
            </a:r>
            <a:endParaRPr kumimoji="0" lang="en-US" sz="48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2E7DF0-4682-40E9-9EA2-A42AE8F8C5AF}"/>
              </a:ext>
            </a:extLst>
          </p:cNvPr>
          <p:cNvSpPr txBox="1"/>
          <p:nvPr/>
        </p:nvSpPr>
        <p:spPr>
          <a:xfrm>
            <a:off x="843168" y="3429000"/>
            <a:ext cx="1050566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What are the 2 ways to write a topic sentence?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386E32-901A-4431-8DAE-C2F1579AF07A}"/>
              </a:ext>
            </a:extLst>
          </p:cNvPr>
          <p:cNvSpPr txBox="1"/>
          <p:nvPr/>
        </p:nvSpPr>
        <p:spPr>
          <a:xfrm>
            <a:off x="677914" y="743165"/>
            <a:ext cx="108361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Category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Quicksand SemiBold" pitchFamily="2" charset="0"/>
                <a:ea typeface="+mn-ea"/>
                <a:cs typeface="+mn-cs"/>
              </a:rPr>
              <a:t>1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$800</a:t>
            </a:r>
          </a:p>
        </p:txBody>
      </p:sp>
      <p:sp>
        <p:nvSpPr>
          <p:cNvPr id="6" name="Arrow: Right 5">
            <a:hlinkClick r:id="rId3" action="ppaction://hlinksldjump"/>
            <a:extLst>
              <a:ext uri="{FF2B5EF4-FFF2-40B4-BE49-F238E27FC236}">
                <a16:creationId xmlns:a16="http://schemas.microsoft.com/office/drawing/2014/main" id="{B1D30579-92A1-4EE0-88F7-62B2910F4DEB}"/>
              </a:ext>
            </a:extLst>
          </p:cNvPr>
          <p:cNvSpPr/>
          <p:nvPr/>
        </p:nvSpPr>
        <p:spPr>
          <a:xfrm>
            <a:off x="9848192" y="5552531"/>
            <a:ext cx="1965434" cy="1124607"/>
          </a:xfrm>
          <a:prstGeom prst="rightArrow">
            <a:avLst/>
          </a:prstGeom>
          <a:solidFill>
            <a:srgbClr val="FFFF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Quicksand SemiBold" pitchFamily="2" charset="0"/>
                <a:ea typeface="+mn-ea"/>
                <a:cs typeface="+mn-cs"/>
              </a:rPr>
              <a:t>Back To Board</a:t>
            </a:r>
          </a:p>
        </p:txBody>
      </p:sp>
    </p:spTree>
    <p:extLst>
      <p:ext uri="{BB962C8B-B14F-4D97-AF65-F5344CB8AC3E}">
        <p14:creationId xmlns:p14="http://schemas.microsoft.com/office/powerpoint/2010/main" val="3086744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FB7C3066-8536-4B2A-B7DE-7D5EA9BEC492}"/>
              </a:ext>
            </a:extLst>
          </p:cNvPr>
          <p:cNvSpPr/>
          <p:nvPr/>
        </p:nvSpPr>
        <p:spPr>
          <a:xfrm>
            <a:off x="843168" y="1355038"/>
            <a:ext cx="10505661" cy="2576882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1.</a:t>
            </a:r>
            <a:r>
              <a:rPr kumimoji="0" lang="en-US" sz="4800" b="1" i="0" u="none" strike="noStrike" kern="1200" cap="none" spc="0" normalizeH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Topic</a:t>
            </a:r>
            <a:r>
              <a:rPr kumimoji="0" lang="en-US" sz="4800" b="1" i="0" u="none" strike="noStrike" kern="1200" cap="none" spc="0" normalizeH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Sentence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b="1" baseline="0" dirty="0">
                <a:solidFill>
                  <a:sysClr val="windowText" lastClr="000000"/>
                </a:solidFill>
                <a:latin typeface="Calibri" panose="020F0502020204030204"/>
              </a:rPr>
              <a:t>2. Supporting</a:t>
            </a:r>
            <a:r>
              <a:rPr lang="en-US" sz="4800" b="1" dirty="0">
                <a:solidFill>
                  <a:sysClr val="windowText" lastClr="000000"/>
                </a:solidFill>
                <a:latin typeface="Calibri" panose="020F0502020204030204"/>
              </a:rPr>
              <a:t> Sentences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b="1" dirty="0">
                <a:solidFill>
                  <a:sysClr val="windowText" lastClr="000000"/>
                </a:solidFill>
                <a:latin typeface="Calibri" panose="020F0502020204030204"/>
              </a:rPr>
              <a:t>3. </a:t>
            </a: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Concluding</a:t>
            </a:r>
            <a:r>
              <a:rPr kumimoji="0" lang="en-US" sz="4800" b="1" i="0" u="none" strike="noStrike" kern="1200" cap="none" spc="0" normalizeH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Sentences</a:t>
            </a:r>
            <a:endParaRPr kumimoji="0" lang="en-US" sz="48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2E7DF0-4682-40E9-9EA2-A42AE8F8C5AF}"/>
              </a:ext>
            </a:extLst>
          </p:cNvPr>
          <p:cNvSpPr txBox="1"/>
          <p:nvPr/>
        </p:nvSpPr>
        <p:spPr>
          <a:xfrm>
            <a:off x="843169" y="4201160"/>
            <a:ext cx="105056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What are the 3 parts of a paragraph?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386E32-901A-4431-8DAE-C2F1579AF07A}"/>
              </a:ext>
            </a:extLst>
          </p:cNvPr>
          <p:cNvSpPr txBox="1"/>
          <p:nvPr/>
        </p:nvSpPr>
        <p:spPr>
          <a:xfrm>
            <a:off x="677914" y="743165"/>
            <a:ext cx="108361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Category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Quicksand SemiBold" pitchFamily="2" charset="0"/>
                <a:ea typeface="+mn-ea"/>
                <a:cs typeface="+mn-cs"/>
              </a:rPr>
              <a:t>1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$1000</a:t>
            </a:r>
          </a:p>
        </p:txBody>
      </p:sp>
      <p:sp>
        <p:nvSpPr>
          <p:cNvPr id="6" name="Arrow: Right 5">
            <a:hlinkClick r:id="rId3" action="ppaction://hlinksldjump"/>
            <a:extLst>
              <a:ext uri="{FF2B5EF4-FFF2-40B4-BE49-F238E27FC236}">
                <a16:creationId xmlns:a16="http://schemas.microsoft.com/office/drawing/2014/main" id="{B1D30579-92A1-4EE0-88F7-62B2910F4DEB}"/>
              </a:ext>
            </a:extLst>
          </p:cNvPr>
          <p:cNvSpPr/>
          <p:nvPr/>
        </p:nvSpPr>
        <p:spPr>
          <a:xfrm>
            <a:off x="9848192" y="5552531"/>
            <a:ext cx="1965434" cy="1124607"/>
          </a:xfrm>
          <a:prstGeom prst="rightArrow">
            <a:avLst/>
          </a:prstGeom>
          <a:solidFill>
            <a:srgbClr val="FFFF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Quicksand SemiBold" pitchFamily="2" charset="0"/>
                <a:ea typeface="+mn-ea"/>
                <a:cs typeface="+mn-cs"/>
              </a:rPr>
              <a:t>Back To Board</a:t>
            </a:r>
          </a:p>
        </p:txBody>
      </p:sp>
    </p:spTree>
    <p:extLst>
      <p:ext uri="{BB962C8B-B14F-4D97-AF65-F5344CB8AC3E}">
        <p14:creationId xmlns:p14="http://schemas.microsoft.com/office/powerpoint/2010/main" val="1439494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FB7C3066-8536-4B2A-B7DE-7D5EA9BEC492}"/>
              </a:ext>
            </a:extLst>
          </p:cNvPr>
          <p:cNvSpPr/>
          <p:nvPr/>
        </p:nvSpPr>
        <p:spPr>
          <a:xfrm>
            <a:off x="843168" y="1355038"/>
            <a:ext cx="10505661" cy="1825042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b="1" dirty="0">
                <a:solidFill>
                  <a:sysClr val="windowText" lastClr="000000"/>
                </a:solidFill>
                <a:latin typeface="Calibri" panose="020F0502020204030204"/>
              </a:rPr>
              <a:t>There are 2 styles of topic sentence.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b="1" dirty="0">
                <a:solidFill>
                  <a:sysClr val="windowText" lastClr="000000"/>
                </a:solidFill>
                <a:latin typeface="Calibri" panose="020F0502020204030204"/>
              </a:rPr>
              <a:t>No, it cannot.</a:t>
            </a:r>
            <a:endParaRPr kumimoji="0" lang="en-US" sz="48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2E7DF0-4682-40E9-9EA2-A42AE8F8C5AF}"/>
              </a:ext>
            </a:extLst>
          </p:cNvPr>
          <p:cNvSpPr txBox="1"/>
          <p:nvPr/>
        </p:nvSpPr>
        <p:spPr>
          <a:xfrm>
            <a:off x="843167" y="3307080"/>
            <a:ext cx="1050566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How many styles of topic sentence?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>
                <a:solidFill>
                  <a:prstClr val="black"/>
                </a:solidFill>
                <a:latin typeface="Calibri" panose="020F0502020204030204"/>
              </a:rPr>
              <a:t>Can a paragraph discuss more than one topic?</a:t>
            </a:r>
            <a:endParaRPr kumimoji="0" lang="en-US" sz="5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386E32-901A-4431-8DAE-C2F1579AF07A}"/>
              </a:ext>
            </a:extLst>
          </p:cNvPr>
          <p:cNvSpPr txBox="1"/>
          <p:nvPr/>
        </p:nvSpPr>
        <p:spPr>
          <a:xfrm>
            <a:off x="677914" y="743165"/>
            <a:ext cx="108361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Category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Quicksand SemiBold" pitchFamily="2" charset="0"/>
                <a:ea typeface="+mn-ea"/>
                <a:cs typeface="+mn-cs"/>
              </a:rPr>
              <a:t>2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$200</a:t>
            </a:r>
          </a:p>
        </p:txBody>
      </p:sp>
      <p:sp>
        <p:nvSpPr>
          <p:cNvPr id="6" name="Arrow: Right 5">
            <a:hlinkClick r:id="rId3" action="ppaction://hlinksldjump"/>
            <a:extLst>
              <a:ext uri="{FF2B5EF4-FFF2-40B4-BE49-F238E27FC236}">
                <a16:creationId xmlns:a16="http://schemas.microsoft.com/office/drawing/2014/main" id="{B1D30579-92A1-4EE0-88F7-62B2910F4DEB}"/>
              </a:ext>
            </a:extLst>
          </p:cNvPr>
          <p:cNvSpPr/>
          <p:nvPr/>
        </p:nvSpPr>
        <p:spPr>
          <a:xfrm>
            <a:off x="9848192" y="5552531"/>
            <a:ext cx="1965434" cy="1124607"/>
          </a:xfrm>
          <a:prstGeom prst="rightArrow">
            <a:avLst/>
          </a:prstGeom>
          <a:solidFill>
            <a:srgbClr val="FFFF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Quicksand SemiBold" pitchFamily="2" charset="0"/>
                <a:ea typeface="+mn-ea"/>
                <a:cs typeface="+mn-cs"/>
              </a:rPr>
              <a:t>Back To Board</a:t>
            </a:r>
          </a:p>
        </p:txBody>
      </p:sp>
    </p:spTree>
    <p:extLst>
      <p:ext uri="{BB962C8B-B14F-4D97-AF65-F5344CB8AC3E}">
        <p14:creationId xmlns:p14="http://schemas.microsoft.com/office/powerpoint/2010/main" val="1930467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878</Words>
  <Application>Microsoft Office PowerPoint</Application>
  <PresentationFormat>Widescreen</PresentationFormat>
  <Paragraphs>185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9" baseType="lpstr">
      <vt:lpstr>Quicksand SemiBold</vt:lpstr>
      <vt:lpstr>Calibri</vt:lpstr>
      <vt:lpstr>arial</vt:lpstr>
      <vt:lpstr>arial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2021-07-29T03:15:06Z</dcterms:created>
  <dcterms:modified xsi:type="dcterms:W3CDTF">2023-08-15T03:36:31Z</dcterms:modified>
</cp:coreProperties>
</file>